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709" r:id="rId3"/>
    <p:sldId id="846" r:id="rId4"/>
    <p:sldId id="848" r:id="rId5"/>
    <p:sldId id="847" r:id="rId6"/>
    <p:sldId id="849" r:id="rId7"/>
    <p:sldId id="851" r:id="rId8"/>
    <p:sldId id="854" r:id="rId9"/>
    <p:sldId id="866" r:id="rId10"/>
    <p:sldId id="855" r:id="rId11"/>
    <p:sldId id="856" r:id="rId12"/>
    <p:sldId id="857" r:id="rId13"/>
    <p:sldId id="858" r:id="rId14"/>
    <p:sldId id="859" r:id="rId15"/>
    <p:sldId id="860" r:id="rId16"/>
    <p:sldId id="861" r:id="rId17"/>
    <p:sldId id="862" r:id="rId18"/>
    <p:sldId id="863" r:id="rId19"/>
    <p:sldId id="864" r:id="rId20"/>
    <p:sldId id="865" r:id="rId21"/>
    <p:sldId id="850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612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502" r:id="rId39"/>
    <p:sldId id="503" r:id="rId40"/>
    <p:sldId id="613" r:id="rId41"/>
    <p:sldId id="570" r:id="rId42"/>
    <p:sldId id="505" r:id="rId43"/>
    <p:sldId id="506" r:id="rId44"/>
    <p:sldId id="507" r:id="rId45"/>
    <p:sldId id="508" r:id="rId46"/>
    <p:sldId id="509" r:id="rId47"/>
    <p:sldId id="510" r:id="rId48"/>
    <p:sldId id="511" r:id="rId49"/>
    <p:sldId id="512" r:id="rId50"/>
    <p:sldId id="513" r:id="rId51"/>
    <p:sldId id="514" r:id="rId52"/>
    <p:sldId id="515" r:id="rId53"/>
    <p:sldId id="516" r:id="rId54"/>
    <p:sldId id="517" r:id="rId55"/>
    <p:sldId id="518" r:id="rId56"/>
    <p:sldId id="519" r:id="rId57"/>
    <p:sldId id="520" r:id="rId58"/>
    <p:sldId id="298" r:id="rId59"/>
    <p:sldId id="299" r:id="rId60"/>
    <p:sldId id="616" r:id="rId61"/>
    <p:sldId id="614" r:id="rId62"/>
    <p:sldId id="615" r:id="rId63"/>
    <p:sldId id="521" r:id="rId64"/>
    <p:sldId id="522" r:id="rId65"/>
    <p:sldId id="523" r:id="rId66"/>
    <p:sldId id="524" r:id="rId67"/>
    <p:sldId id="525" r:id="rId68"/>
    <p:sldId id="526" r:id="rId69"/>
    <p:sldId id="527" r:id="rId70"/>
    <p:sldId id="528" r:id="rId71"/>
    <p:sldId id="529" r:id="rId72"/>
    <p:sldId id="530" r:id="rId73"/>
    <p:sldId id="531" r:id="rId74"/>
    <p:sldId id="532" r:id="rId75"/>
    <p:sldId id="533" r:id="rId76"/>
    <p:sldId id="534" r:id="rId77"/>
    <p:sldId id="535" r:id="rId78"/>
    <p:sldId id="536" r:id="rId79"/>
    <p:sldId id="617" r:id="rId80"/>
    <p:sldId id="618" r:id="rId81"/>
    <p:sldId id="58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9E00"/>
    <a:srgbClr val="D18B47"/>
    <a:srgbClr val="F57BA1"/>
    <a:srgbClr val="A1C74D"/>
    <a:srgbClr val="40BEDC"/>
    <a:srgbClr val="FF7F85"/>
    <a:srgbClr val="F9F9F9"/>
    <a:srgbClr val="FFFFFF"/>
    <a:srgbClr val="247798"/>
    <a:srgbClr val="D6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05C1E-00E6-4C84-B41A-4B445F27520B}" v="1" dt="2021-12-05T18:23:40.852"/>
    <p1510:client id="{D8AF0D6D-3BE8-4016-8DCD-15C09F277312}" v="13" dt="2021-12-05T21:38:45.49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 autoAdjust="0"/>
    <p:restoredTop sz="90493" autoAdjust="0"/>
  </p:normalViewPr>
  <p:slideViewPr>
    <p:cSldViewPr snapToGrid="0">
      <p:cViewPr varScale="1">
        <p:scale>
          <a:sx n="96" d="100"/>
          <a:sy n="96" d="100"/>
        </p:scale>
        <p:origin x="11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EBB1623B-EBBE-4C73-82AD-A9AD31738D60}"/>
    <pc:docChg chg="undo custSel addSld delSld modSld sldOrd">
      <pc:chgData name="Cristian Chilipirea" userId="34ab170da5908fc4" providerId="LiveId" clId="{EBB1623B-EBBE-4C73-82AD-A9AD31738D60}" dt="2021-11-16T21:07:20.186" v="160" actId="680"/>
      <pc:docMkLst>
        <pc:docMk/>
      </pc:docMkLst>
      <pc:sldChg chg="modSp mod">
        <pc:chgData name="Cristian Chilipirea" userId="34ab170da5908fc4" providerId="LiveId" clId="{EBB1623B-EBBE-4C73-82AD-A9AD31738D60}" dt="2021-11-16T18:20:53.162" v="14" actId="20577"/>
        <pc:sldMkLst>
          <pc:docMk/>
          <pc:sldMk cId="736295071" sldId="256"/>
        </pc:sldMkLst>
        <pc:spChg chg="mod">
          <ac:chgData name="Cristian Chilipirea" userId="34ab170da5908fc4" providerId="LiveId" clId="{EBB1623B-EBBE-4C73-82AD-A9AD31738D60}" dt="2021-11-16T18:20:53.162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 ord modNotesTx">
        <pc:chgData name="Cristian Chilipirea" userId="34ab170da5908fc4" providerId="LiveId" clId="{EBB1623B-EBBE-4C73-82AD-A9AD31738D60}" dt="2021-11-16T20:20:51.910" v="133"/>
        <pc:sldMkLst>
          <pc:docMk/>
          <pc:sldMk cId="3813562570" sldId="710"/>
        </pc:sldMkLst>
        <pc:spChg chg="del">
          <ac:chgData name="Cristian Chilipirea" userId="34ab170da5908fc4" providerId="LiveId" clId="{EBB1623B-EBBE-4C73-82AD-A9AD31738D60}" dt="2021-11-16T19:08:38.761" v="17" actId="931"/>
          <ac:spMkLst>
            <pc:docMk/>
            <pc:sldMk cId="3813562570" sldId="710"/>
            <ac:spMk id="4" creationId="{04E1DFBC-93F1-4062-86EB-6280BCC39659}"/>
          </ac:spMkLst>
        </pc:spChg>
        <pc:spChg chg="add del mod">
          <ac:chgData name="Cristian Chilipirea" userId="34ab170da5908fc4" providerId="LiveId" clId="{EBB1623B-EBBE-4C73-82AD-A9AD31738D60}" dt="2021-11-16T19:09:58.372" v="34" actId="931"/>
          <ac:spMkLst>
            <pc:docMk/>
            <pc:sldMk cId="3813562570" sldId="710"/>
            <ac:spMk id="8" creationId="{2CBC7BA4-D424-458B-823C-054E84F8820F}"/>
          </ac:spMkLst>
        </pc:spChg>
        <pc:picChg chg="add del mod">
          <ac:chgData name="Cristian Chilipirea" userId="34ab170da5908fc4" providerId="LiveId" clId="{EBB1623B-EBBE-4C73-82AD-A9AD31738D60}" dt="2021-11-16T19:09:46.571" v="33" actId="478"/>
          <ac:picMkLst>
            <pc:docMk/>
            <pc:sldMk cId="3813562570" sldId="710"/>
            <ac:picMk id="6" creationId="{76E46281-9632-461D-B807-FF165C604C4B}"/>
          </ac:picMkLst>
        </pc:picChg>
        <pc:picChg chg="add mod">
          <ac:chgData name="Cristian Chilipirea" userId="34ab170da5908fc4" providerId="LiveId" clId="{EBB1623B-EBBE-4C73-82AD-A9AD31738D60}" dt="2021-11-16T19:10:09.313" v="40" actId="1076"/>
          <ac:picMkLst>
            <pc:docMk/>
            <pc:sldMk cId="3813562570" sldId="710"/>
            <ac:picMk id="10" creationId="{037CCDF3-4E2B-4A01-869B-CEC8DB881A72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135229901" sldId="710"/>
        </pc:sldMkLst>
      </pc:sldChg>
      <pc:sldChg chg="addSp delSp modSp new mod modNotesTx">
        <pc:chgData name="Cristian Chilipirea" userId="34ab170da5908fc4" providerId="LiveId" clId="{EBB1623B-EBBE-4C73-82AD-A9AD31738D60}" dt="2021-11-16T20:38:47" v="141" actId="20577"/>
        <pc:sldMkLst>
          <pc:docMk/>
          <pc:sldMk cId="2658188861" sldId="711"/>
        </pc:sldMkLst>
        <pc:spChg chg="mod">
          <ac:chgData name="Cristian Chilipirea" userId="34ab170da5908fc4" providerId="LiveId" clId="{EBB1623B-EBBE-4C73-82AD-A9AD31738D60}" dt="2021-11-16T20:38:47" v="141" actId="20577"/>
          <ac:spMkLst>
            <pc:docMk/>
            <pc:sldMk cId="2658188861" sldId="711"/>
            <ac:spMk id="3" creationId="{6BE5D1AB-B35D-4062-86AD-57588AD349D8}"/>
          </ac:spMkLst>
        </pc:spChg>
        <pc:spChg chg="del">
          <ac:chgData name="Cristian Chilipirea" userId="34ab170da5908fc4" providerId="LiveId" clId="{EBB1623B-EBBE-4C73-82AD-A9AD31738D60}" dt="2021-11-16T19:09:02.148" v="25"/>
          <ac:spMkLst>
            <pc:docMk/>
            <pc:sldMk cId="2658188861" sldId="711"/>
            <ac:spMk id="4" creationId="{AE7F3E2C-D754-46DF-A0D0-BBC212AF72C2}"/>
          </ac:spMkLst>
        </pc:spChg>
        <pc:spChg chg="add del mod">
          <ac:chgData name="Cristian Chilipirea" userId="34ab170da5908fc4" providerId="LiveId" clId="{EBB1623B-EBBE-4C73-82AD-A9AD31738D60}" dt="2021-11-16T19:32:32.460" v="45" actId="931"/>
          <ac:spMkLst>
            <pc:docMk/>
            <pc:sldMk cId="2658188861" sldId="711"/>
            <ac:spMk id="8" creationId="{04CCE2DA-3CA7-4FFB-86B3-54D5855D3E9F}"/>
          </ac:spMkLst>
        </pc:spChg>
        <pc:picChg chg="add del mod">
          <ac:chgData name="Cristian Chilipirea" userId="34ab170da5908fc4" providerId="LiveId" clId="{EBB1623B-EBBE-4C73-82AD-A9AD31738D60}" dt="2021-11-16T19:32:12.521" v="42" actId="478"/>
          <ac:picMkLst>
            <pc:docMk/>
            <pc:sldMk cId="2658188861" sldId="711"/>
            <ac:picMk id="6" creationId="{0DF90331-A78B-479C-A072-87CDF5AF6EDE}"/>
          </ac:picMkLst>
        </pc:picChg>
        <pc:picChg chg="add mod">
          <ac:chgData name="Cristian Chilipirea" userId="34ab170da5908fc4" providerId="LiveId" clId="{EBB1623B-EBBE-4C73-82AD-A9AD31738D60}" dt="2021-11-16T19:32:39.932" v="50" actId="14100"/>
          <ac:picMkLst>
            <pc:docMk/>
            <pc:sldMk cId="2658188861" sldId="711"/>
            <ac:picMk id="10" creationId="{60BEABA1-9C9F-444F-8B58-FBCDF73ED2B7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99266199" sldId="71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273513819" sldId="712"/>
        </pc:sldMkLst>
      </pc:sldChg>
      <pc:sldChg chg="addSp delSp modSp new mod">
        <pc:chgData name="Cristian Chilipirea" userId="34ab170da5908fc4" providerId="LiveId" clId="{EBB1623B-EBBE-4C73-82AD-A9AD31738D60}" dt="2021-11-16T19:34:28.511" v="95" actId="1076"/>
        <pc:sldMkLst>
          <pc:docMk/>
          <pc:sldMk cId="2287459556" sldId="712"/>
        </pc:sldMkLst>
        <pc:spChg chg="del">
          <ac:chgData name="Cristian Chilipirea" userId="34ab170da5908fc4" providerId="LiveId" clId="{EBB1623B-EBBE-4C73-82AD-A9AD31738D60}" dt="2021-11-16T19:34:13.743" v="90" actId="931"/>
          <ac:spMkLst>
            <pc:docMk/>
            <pc:sldMk cId="2287459556" sldId="712"/>
            <ac:spMk id="4" creationId="{FAEEF3C2-8E65-400D-8D34-2E674F20CE46}"/>
          </ac:spMkLst>
        </pc:spChg>
        <pc:picChg chg="add mod">
          <ac:chgData name="Cristian Chilipirea" userId="34ab170da5908fc4" providerId="LiveId" clId="{EBB1623B-EBBE-4C73-82AD-A9AD31738D60}" dt="2021-11-16T19:34:28.511" v="95" actId="1076"/>
          <ac:picMkLst>
            <pc:docMk/>
            <pc:sldMk cId="2287459556" sldId="712"/>
            <ac:picMk id="6" creationId="{D16A7AB0-DB1C-4E74-86F7-EA17C8915FC4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774349936" sldId="713"/>
        </pc:sldMkLst>
      </pc:sldChg>
      <pc:sldChg chg="addSp delSp modSp new mod ord modNotesTx">
        <pc:chgData name="Cristian Chilipirea" userId="34ab170da5908fc4" providerId="LiveId" clId="{EBB1623B-EBBE-4C73-82AD-A9AD31738D60}" dt="2021-11-16T20:38:19.096" v="136"/>
        <pc:sldMkLst>
          <pc:docMk/>
          <pc:sldMk cId="2423670107" sldId="713"/>
        </pc:sldMkLst>
        <pc:spChg chg="mod">
          <ac:chgData name="Cristian Chilipirea" userId="34ab170da5908fc4" providerId="LiveId" clId="{EBB1623B-EBBE-4C73-82AD-A9AD31738D60}" dt="2021-11-16T20:19:45.539" v="115" actId="20577"/>
          <ac:spMkLst>
            <pc:docMk/>
            <pc:sldMk cId="2423670107" sldId="713"/>
            <ac:spMk id="3" creationId="{FC5328C8-CA6B-4868-8AE2-F179165807B1}"/>
          </ac:spMkLst>
        </pc:spChg>
        <pc:spChg chg="del">
          <ac:chgData name="Cristian Chilipirea" userId="34ab170da5908fc4" providerId="LiveId" clId="{EBB1623B-EBBE-4C73-82AD-A9AD31738D60}" dt="2021-11-16T20:18:39.409" v="97" actId="931"/>
          <ac:spMkLst>
            <pc:docMk/>
            <pc:sldMk cId="2423670107" sldId="713"/>
            <ac:spMk id="4" creationId="{D3722A86-AC67-4A15-87D2-6037D947420F}"/>
          </ac:spMkLst>
        </pc:spChg>
        <pc:picChg chg="add mod">
          <ac:chgData name="Cristian Chilipirea" userId="34ab170da5908fc4" providerId="LiveId" clId="{EBB1623B-EBBE-4C73-82AD-A9AD31738D60}" dt="2021-11-16T20:18:44.888" v="101" actId="1076"/>
          <ac:picMkLst>
            <pc:docMk/>
            <pc:sldMk cId="2423670107" sldId="713"/>
            <ac:picMk id="6" creationId="{800F08C8-BAFF-410A-BF98-4B6B4A326080}"/>
          </ac:picMkLst>
        </pc:picChg>
      </pc:sldChg>
      <pc:sldChg chg="addSp delSp modSp new mod">
        <pc:chgData name="Cristian Chilipirea" userId="34ab170da5908fc4" providerId="LiveId" clId="{EBB1623B-EBBE-4C73-82AD-A9AD31738D60}" dt="2021-11-16T20:20:25.455" v="129" actId="20577"/>
        <pc:sldMkLst>
          <pc:docMk/>
          <pc:sldMk cId="1789938214" sldId="714"/>
        </pc:sldMkLst>
        <pc:spChg chg="mod">
          <ac:chgData name="Cristian Chilipirea" userId="34ab170da5908fc4" providerId="LiveId" clId="{EBB1623B-EBBE-4C73-82AD-A9AD31738D60}" dt="2021-11-16T20:20:25.455" v="129" actId="20577"/>
          <ac:spMkLst>
            <pc:docMk/>
            <pc:sldMk cId="1789938214" sldId="714"/>
            <ac:spMk id="3" creationId="{FDD0AFFD-D807-4D04-A5AF-0757706E4996}"/>
          </ac:spMkLst>
        </pc:spChg>
        <pc:spChg chg="del">
          <ac:chgData name="Cristian Chilipirea" userId="34ab170da5908fc4" providerId="LiveId" clId="{EBB1623B-EBBE-4C73-82AD-A9AD31738D60}" dt="2021-11-16T20:20:17.297" v="117"/>
          <ac:spMkLst>
            <pc:docMk/>
            <pc:sldMk cId="1789938214" sldId="714"/>
            <ac:spMk id="4" creationId="{5596442A-47EC-4EC4-99FF-3A6591642411}"/>
          </ac:spMkLst>
        </pc:spChg>
        <pc:picChg chg="add mod">
          <ac:chgData name="Cristian Chilipirea" userId="34ab170da5908fc4" providerId="LiveId" clId="{EBB1623B-EBBE-4C73-82AD-A9AD31738D60}" dt="2021-11-16T20:20:21.476" v="121" actId="1076"/>
          <ac:picMkLst>
            <pc:docMk/>
            <pc:sldMk cId="1789938214" sldId="714"/>
            <ac:picMk id="6" creationId="{B73A650F-D6F1-4246-AD50-88FC629D043F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754581552" sldId="714"/>
        </pc:sldMkLst>
      </pc:sldChg>
      <pc:sldChg chg="addSp delSp modSp new mod">
        <pc:chgData name="Cristian Chilipirea" userId="34ab170da5908fc4" providerId="LiveId" clId="{EBB1623B-EBBE-4C73-82AD-A9AD31738D60}" dt="2021-11-16T20:39:56.270" v="159" actId="1076"/>
        <pc:sldMkLst>
          <pc:docMk/>
          <pc:sldMk cId="1790865018" sldId="715"/>
        </pc:sldMkLst>
        <pc:spChg chg="mod">
          <ac:chgData name="Cristian Chilipirea" userId="34ab170da5908fc4" providerId="LiveId" clId="{EBB1623B-EBBE-4C73-82AD-A9AD31738D60}" dt="2021-11-16T20:39:19.896" v="152" actId="20577"/>
          <ac:spMkLst>
            <pc:docMk/>
            <pc:sldMk cId="1790865018" sldId="715"/>
            <ac:spMk id="3" creationId="{808294DB-0076-423B-AB6F-324687B1948B}"/>
          </ac:spMkLst>
        </pc:spChg>
        <pc:spChg chg="del">
          <ac:chgData name="Cristian Chilipirea" userId="34ab170da5908fc4" providerId="LiveId" clId="{EBB1623B-EBBE-4C73-82AD-A9AD31738D60}" dt="2021-11-16T20:39:49.275" v="153" actId="931"/>
          <ac:spMkLst>
            <pc:docMk/>
            <pc:sldMk cId="1790865018" sldId="715"/>
            <ac:spMk id="4" creationId="{1AB2B9A2-F2C7-4010-944D-A7940CE43ABC}"/>
          </ac:spMkLst>
        </pc:spChg>
        <pc:picChg chg="add mod">
          <ac:chgData name="Cristian Chilipirea" userId="34ab170da5908fc4" providerId="LiveId" clId="{EBB1623B-EBBE-4C73-82AD-A9AD31738D60}" dt="2021-11-16T20:39:56.270" v="159" actId="1076"/>
          <ac:picMkLst>
            <pc:docMk/>
            <pc:sldMk cId="1790865018" sldId="715"/>
            <ac:picMk id="6" creationId="{3D821DFC-B7BE-4E2B-9C98-7F5ECF9FDFAA}"/>
          </ac:picMkLst>
        </pc:picChg>
      </pc:sldChg>
      <pc:sldChg chg="new del">
        <pc:chgData name="Cristian Chilipirea" userId="34ab170da5908fc4" providerId="LiveId" clId="{EBB1623B-EBBE-4C73-82AD-A9AD31738D60}" dt="2021-11-16T20:38:21.306" v="137" actId="2696"/>
        <pc:sldMkLst>
          <pc:docMk/>
          <pc:sldMk cId="1798218209" sldId="71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44755188" sldId="715"/>
        </pc:sldMkLst>
      </pc:sldChg>
      <pc:sldChg chg="new">
        <pc:chgData name="Cristian Chilipirea" userId="34ab170da5908fc4" providerId="LiveId" clId="{EBB1623B-EBBE-4C73-82AD-A9AD31738D60}" dt="2021-11-16T21:07:20.186" v="160" actId="680"/>
        <pc:sldMkLst>
          <pc:docMk/>
          <pc:sldMk cId="4198878625" sldId="71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280171338" sldId="71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37090397" sldId="71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90032484" sldId="71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902911303" sldId="72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333999651" sldId="72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43794692" sldId="72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42931779" sldId="72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99916932" sldId="72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87786759" sldId="72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100248669" sldId="72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76701079" sldId="72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72537534" sldId="72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548584611" sldId="72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513545183" sldId="73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032467778" sldId="73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2339479" sldId="73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57977847" sldId="73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11643228" sldId="73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69940657" sldId="73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650658455" sldId="73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49031998" sldId="73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21353973" sldId="73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64618751" sldId="73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69512497" sldId="74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80945599" sldId="741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F34B1A86-95A6-4CB6-B379-B7E0F0178A35}"/>
    <pc:docChg chg="undo custSel addSld modSld">
      <pc:chgData name="Cristian Chilipirea" userId="34ab170da5908fc4" providerId="LiveId" clId="{F34B1A86-95A6-4CB6-B379-B7E0F0178A35}" dt="2021-11-16T21:18:30.511" v="408" actId="20577"/>
      <pc:docMkLst>
        <pc:docMk/>
      </pc:docMkLst>
      <pc:sldChg chg="modSp mod">
        <pc:chgData name="Cristian Chilipirea" userId="34ab170da5908fc4" providerId="LiveId" clId="{F34B1A86-95A6-4CB6-B379-B7E0F0178A35}" dt="2021-11-16T21:11:17.347" v="41" actId="20577"/>
        <pc:sldMkLst>
          <pc:docMk/>
          <pc:sldMk cId="4198878625" sldId="716"/>
        </pc:sldMkLst>
        <pc:spChg chg="mod">
          <ac:chgData name="Cristian Chilipirea" userId="34ab170da5908fc4" providerId="LiveId" clId="{F34B1A86-95A6-4CB6-B379-B7E0F0178A35}" dt="2021-11-16T21:10:51.780" v="10" actId="20577"/>
          <ac:spMkLst>
            <pc:docMk/>
            <pc:sldMk cId="4198878625" sldId="716"/>
            <ac:spMk id="3" creationId="{F8EA4543-9014-4496-963D-3CF810D88074}"/>
          </ac:spMkLst>
        </pc:spChg>
        <pc:spChg chg="mod">
          <ac:chgData name="Cristian Chilipirea" userId="34ab170da5908fc4" providerId="LiveId" clId="{F34B1A86-95A6-4CB6-B379-B7E0F0178A35}" dt="2021-11-16T21:11:17.347" v="41" actId="20577"/>
          <ac:spMkLst>
            <pc:docMk/>
            <pc:sldMk cId="4198878625" sldId="716"/>
            <ac:spMk id="4" creationId="{C6A3BF10-9B97-4B10-906D-6E252800F4D9}"/>
          </ac:spMkLst>
        </pc:spChg>
      </pc:sldChg>
      <pc:sldChg chg="addSp delSp modSp new mod">
        <pc:chgData name="Cristian Chilipirea" userId="34ab170da5908fc4" providerId="LiveId" clId="{F34B1A86-95A6-4CB6-B379-B7E0F0178A35}" dt="2021-11-16T21:16:13.268" v="142" actId="11529"/>
        <pc:sldMkLst>
          <pc:docMk/>
          <pc:sldMk cId="1902479786" sldId="717"/>
        </pc:sldMkLst>
        <pc:spChg chg="mod">
          <ac:chgData name="Cristian Chilipirea" userId="34ab170da5908fc4" providerId="LiveId" clId="{F34B1A86-95A6-4CB6-B379-B7E0F0178A35}" dt="2021-11-16T21:11:55.521" v="87" actId="20577"/>
          <ac:spMkLst>
            <pc:docMk/>
            <pc:sldMk cId="1902479786" sldId="717"/>
            <ac:spMk id="3" creationId="{383E69BC-6EEB-4FCF-B320-95B1D3A08A7D}"/>
          </ac:spMkLst>
        </pc:spChg>
        <pc:spChg chg="del">
          <ac:chgData name="Cristian Chilipirea" userId="34ab170da5908fc4" providerId="LiveId" clId="{F34B1A86-95A6-4CB6-B379-B7E0F0178A35}" dt="2021-11-16T21:12:06.963" v="88" actId="478"/>
          <ac:spMkLst>
            <pc:docMk/>
            <pc:sldMk cId="1902479786" sldId="717"/>
            <ac:spMk id="4" creationId="{7F270929-53B3-4528-98F4-D361BB26D41F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5" creationId="{984FAC67-071A-4F84-BFA2-888902EA51E1}"/>
          </ac:spMkLst>
        </pc:spChg>
        <pc:spChg chg="add del mod">
          <ac:chgData name="Cristian Chilipirea" userId="34ab170da5908fc4" providerId="LiveId" clId="{F34B1A86-95A6-4CB6-B379-B7E0F0178A35}" dt="2021-11-16T21:12:24.447" v="91" actId="478"/>
          <ac:spMkLst>
            <pc:docMk/>
            <pc:sldMk cId="1902479786" sldId="717"/>
            <ac:spMk id="7" creationId="{1C3B0858-DB04-4746-BC3F-050B8C125C19}"/>
          </ac:spMkLst>
        </pc:spChg>
        <pc:spChg chg="add mod">
          <ac:chgData name="Cristian Chilipirea" userId="34ab170da5908fc4" providerId="LiveId" clId="{F34B1A86-95A6-4CB6-B379-B7E0F0178A35}" dt="2021-11-16T21:15:23.857" v="137" actId="313"/>
          <ac:spMkLst>
            <pc:docMk/>
            <pc:sldMk cId="1902479786" sldId="717"/>
            <ac:spMk id="8" creationId="{D9108DF4-D122-4EE9-AE63-030EECD8513B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9" creationId="{106C628F-565F-4489-9C2E-23E1395897A3}"/>
          </ac:spMkLst>
        </pc:spChg>
        <pc:spChg chg="add mod">
          <ac:chgData name="Cristian Chilipirea" userId="34ab170da5908fc4" providerId="LiveId" clId="{F34B1A86-95A6-4CB6-B379-B7E0F0178A35}" dt="2021-11-16T21:13:48.779" v="115" actId="20577"/>
          <ac:spMkLst>
            <pc:docMk/>
            <pc:sldMk cId="1902479786" sldId="717"/>
            <ac:spMk id="10" creationId="{46B0833E-987C-442E-96B3-12BEC9691093}"/>
          </ac:spMkLst>
        </pc:spChg>
        <pc:cxnChg chg="add del mod">
          <ac:chgData name="Cristian Chilipirea" userId="34ab170da5908fc4" providerId="LiveId" clId="{F34B1A86-95A6-4CB6-B379-B7E0F0178A35}" dt="2021-11-16T21:12:24.447" v="91" actId="478"/>
          <ac:cxnSpMkLst>
            <pc:docMk/>
            <pc:sldMk cId="1902479786" sldId="717"/>
            <ac:cxnSpMk id="6" creationId="{FFE31869-F7AF-4CBF-96BF-2AC805723B0C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1" creationId="{E3F39992-7061-4EA9-AF06-53BD0C8CC91A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4" creationId="{1D479140-8259-4E5B-BAF6-B83B3C779AAC}"/>
          </ac:cxnSpMkLst>
        </pc:cxnChg>
        <pc:cxnChg chg="add mod">
          <ac:chgData name="Cristian Chilipirea" userId="34ab170da5908fc4" providerId="LiveId" clId="{F34B1A86-95A6-4CB6-B379-B7E0F0178A35}" dt="2021-11-16T21:13:47.136" v="114" actId="14100"/>
          <ac:cxnSpMkLst>
            <pc:docMk/>
            <pc:sldMk cId="1902479786" sldId="717"/>
            <ac:cxnSpMk id="17" creationId="{D122E471-7F56-4FE8-922A-9745F1BF4F66}"/>
          </ac:cxnSpMkLst>
        </pc:cxnChg>
        <pc:cxnChg chg="add del mod">
          <ac:chgData name="Cristian Chilipirea" userId="34ab170da5908fc4" providerId="LiveId" clId="{F34B1A86-95A6-4CB6-B379-B7E0F0178A35}" dt="2021-11-16T21:16:13.268" v="142" actId="11529"/>
          <ac:cxnSpMkLst>
            <pc:docMk/>
            <pc:sldMk cId="1902479786" sldId="717"/>
            <ac:cxnSpMk id="22" creationId="{F34487D4-C4B5-4163-850C-39C8E0F0E2F6}"/>
          </ac:cxnSpMkLst>
        </pc:cxnChg>
      </pc:sldChg>
      <pc:sldChg chg="modSp new mod">
        <pc:chgData name="Cristian Chilipirea" userId="34ab170da5908fc4" providerId="LiveId" clId="{F34B1A86-95A6-4CB6-B379-B7E0F0178A35}" dt="2021-11-16T21:18:30.511" v="408" actId="20577"/>
        <pc:sldMkLst>
          <pc:docMk/>
          <pc:sldMk cId="3901288008" sldId="718"/>
        </pc:sldMkLst>
        <pc:spChg chg="mod">
          <ac:chgData name="Cristian Chilipirea" userId="34ab170da5908fc4" providerId="LiveId" clId="{F34B1A86-95A6-4CB6-B379-B7E0F0178A35}" dt="2021-11-16T21:16:45.858" v="158" actId="20577"/>
          <ac:spMkLst>
            <pc:docMk/>
            <pc:sldMk cId="3901288008" sldId="718"/>
            <ac:spMk id="3" creationId="{B95F1EDC-84A3-4E4A-B951-2169C89960E5}"/>
          </ac:spMkLst>
        </pc:spChg>
        <pc:spChg chg="mod">
          <ac:chgData name="Cristian Chilipirea" userId="34ab170da5908fc4" providerId="LiveId" clId="{F34B1A86-95A6-4CB6-B379-B7E0F0178A35}" dt="2021-11-16T21:18:30.511" v="408" actId="20577"/>
          <ac:spMkLst>
            <pc:docMk/>
            <pc:sldMk cId="3901288008" sldId="718"/>
            <ac:spMk id="4" creationId="{CD5209EA-C36A-4593-85CD-513EF381F698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32F05C1E-00E6-4C84-B41A-4B445F27520B}"/>
    <pc:docChg chg="custSel addSld delSld modSld sldOrd">
      <pc:chgData name="Cristian Chilipirea" userId="34ab170da5908fc4" providerId="LiveId" clId="{32F05C1E-00E6-4C84-B41A-4B445F27520B}" dt="2021-12-05T18:27:51.109" v="78" actId="680"/>
      <pc:docMkLst>
        <pc:docMk/>
      </pc:docMkLst>
      <pc:sldChg chg="modSp mod">
        <pc:chgData name="Cristian Chilipirea" userId="34ab170da5908fc4" providerId="LiveId" clId="{32F05C1E-00E6-4C84-B41A-4B445F27520B}" dt="2021-12-05T18:22:34.995" v="8" actId="20577"/>
        <pc:sldMkLst>
          <pc:docMk/>
          <pc:sldMk cId="736295071" sldId="256"/>
        </pc:sldMkLst>
        <pc:spChg chg="mod">
          <ac:chgData name="Cristian Chilipirea" userId="34ab170da5908fc4" providerId="LiveId" clId="{32F05C1E-00E6-4C84-B41A-4B445F27520B}" dt="2021-12-05T18:22:34.995" v="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">
        <pc:chgData name="Cristian Chilipirea" userId="34ab170da5908fc4" providerId="LiveId" clId="{32F05C1E-00E6-4C84-B41A-4B445F27520B}" dt="2021-12-05T18:23:45.390" v="13" actId="120"/>
        <pc:sldMkLst>
          <pc:docMk/>
          <pc:sldMk cId="3711501159" sldId="265"/>
        </pc:sldMkLst>
        <pc:spChg chg="mod">
          <ac:chgData name="Cristian Chilipirea" userId="34ab170da5908fc4" providerId="LiveId" clId="{32F05C1E-00E6-4C84-B41A-4B445F27520B}" dt="2021-12-05T18:23:45.390" v="13" actId="120"/>
          <ac:spMkLst>
            <pc:docMk/>
            <pc:sldMk cId="3711501159" sldId="265"/>
            <ac:spMk id="2" creationId="{B802600E-10CE-46C8-85BB-46497176F3EA}"/>
          </ac:spMkLst>
        </pc:spChg>
      </pc:sldChg>
      <pc:sldChg chg="modSp add mod">
        <pc:chgData name="Cristian Chilipirea" userId="34ab170da5908fc4" providerId="LiveId" clId="{32F05C1E-00E6-4C84-B41A-4B445F27520B}" dt="2021-12-05T18:23:51.883" v="14" actId="120"/>
        <pc:sldMkLst>
          <pc:docMk/>
          <pc:sldMk cId="4062328680" sldId="266"/>
        </pc:sldMkLst>
        <pc:spChg chg="mod">
          <ac:chgData name="Cristian Chilipirea" userId="34ab170da5908fc4" providerId="LiveId" clId="{32F05C1E-00E6-4C84-B41A-4B445F27520B}" dt="2021-12-05T18:23:51.883" v="14" actId="120"/>
          <ac:spMkLst>
            <pc:docMk/>
            <pc:sldMk cId="4062328680" sldId="266"/>
            <ac:spMk id="2" creationId="{DE6BA17A-D75C-4D81-B9EA-5ABC2C0F553A}"/>
          </ac:spMkLst>
        </pc:spChg>
      </pc:sldChg>
      <pc:sldChg chg="modSp add mod">
        <pc:chgData name="Cristian Chilipirea" userId="34ab170da5908fc4" providerId="LiveId" clId="{32F05C1E-00E6-4C84-B41A-4B445F27520B}" dt="2021-12-05T18:23:55.548" v="15" actId="120"/>
        <pc:sldMkLst>
          <pc:docMk/>
          <pc:sldMk cId="351821817" sldId="267"/>
        </pc:sldMkLst>
        <pc:spChg chg="mod">
          <ac:chgData name="Cristian Chilipirea" userId="34ab170da5908fc4" providerId="LiveId" clId="{32F05C1E-00E6-4C84-B41A-4B445F27520B}" dt="2021-12-05T18:23:55.548" v="15" actId="120"/>
          <ac:spMkLst>
            <pc:docMk/>
            <pc:sldMk cId="351821817" sldId="267"/>
            <ac:spMk id="2" creationId="{1794AAE0-D31F-4296-86D5-43D66DD9C4D0}"/>
          </ac:spMkLst>
        </pc:spChg>
      </pc:sldChg>
      <pc:sldChg chg="modSp add mod">
        <pc:chgData name="Cristian Chilipirea" userId="34ab170da5908fc4" providerId="LiveId" clId="{32F05C1E-00E6-4C84-B41A-4B445F27520B}" dt="2021-12-05T18:23:58.338" v="16" actId="120"/>
        <pc:sldMkLst>
          <pc:docMk/>
          <pc:sldMk cId="2248134362" sldId="268"/>
        </pc:sldMkLst>
        <pc:spChg chg="mod">
          <ac:chgData name="Cristian Chilipirea" userId="34ab170da5908fc4" providerId="LiveId" clId="{32F05C1E-00E6-4C84-B41A-4B445F27520B}" dt="2021-12-05T18:23:58.338" v="16" actId="120"/>
          <ac:spMkLst>
            <pc:docMk/>
            <pc:sldMk cId="2248134362" sldId="268"/>
            <ac:spMk id="2" creationId="{8F2CC23B-6418-4656-A573-B61A09FCEEEA}"/>
          </ac:spMkLst>
        </pc:spChg>
      </pc:sldChg>
      <pc:sldChg chg="modSp add mod">
        <pc:chgData name="Cristian Chilipirea" userId="34ab170da5908fc4" providerId="LiveId" clId="{32F05C1E-00E6-4C84-B41A-4B445F27520B}" dt="2021-12-05T18:24:03.607" v="17" actId="120"/>
        <pc:sldMkLst>
          <pc:docMk/>
          <pc:sldMk cId="3387272412" sldId="269"/>
        </pc:sldMkLst>
        <pc:spChg chg="mod">
          <ac:chgData name="Cristian Chilipirea" userId="34ab170da5908fc4" providerId="LiveId" clId="{32F05C1E-00E6-4C84-B41A-4B445F27520B}" dt="2021-12-05T18:24:03.607" v="17" actId="120"/>
          <ac:spMkLst>
            <pc:docMk/>
            <pc:sldMk cId="3387272412" sldId="269"/>
            <ac:spMk id="2" creationId="{2F678334-FA4E-47F1-9DD8-67197ED6D841}"/>
          </ac:spMkLst>
        </pc:spChg>
      </pc:sldChg>
      <pc:sldChg chg="modSp add mod">
        <pc:chgData name="Cristian Chilipirea" userId="34ab170da5908fc4" providerId="LiveId" clId="{32F05C1E-00E6-4C84-B41A-4B445F27520B}" dt="2021-12-05T18:24:06.371" v="18" actId="120"/>
        <pc:sldMkLst>
          <pc:docMk/>
          <pc:sldMk cId="3476779498" sldId="270"/>
        </pc:sldMkLst>
        <pc:spChg chg="mod">
          <ac:chgData name="Cristian Chilipirea" userId="34ab170da5908fc4" providerId="LiveId" clId="{32F05C1E-00E6-4C84-B41A-4B445F27520B}" dt="2021-12-05T18:24:06.371" v="18" actId="120"/>
          <ac:spMkLst>
            <pc:docMk/>
            <pc:sldMk cId="3476779498" sldId="270"/>
            <ac:spMk id="2" creationId="{26952D29-C80A-4FCC-9911-A35296CFAC87}"/>
          </ac:spMkLst>
        </pc:spChg>
      </pc:sldChg>
      <pc:sldChg chg="modSp add mod">
        <pc:chgData name="Cristian Chilipirea" userId="34ab170da5908fc4" providerId="LiveId" clId="{32F05C1E-00E6-4C84-B41A-4B445F27520B}" dt="2021-12-05T18:24:09.742" v="19" actId="120"/>
        <pc:sldMkLst>
          <pc:docMk/>
          <pc:sldMk cId="329166761" sldId="271"/>
        </pc:sldMkLst>
        <pc:spChg chg="mod">
          <ac:chgData name="Cristian Chilipirea" userId="34ab170da5908fc4" providerId="LiveId" clId="{32F05C1E-00E6-4C84-B41A-4B445F27520B}" dt="2021-12-05T18:24:09.742" v="19" actId="120"/>
          <ac:spMkLst>
            <pc:docMk/>
            <pc:sldMk cId="329166761" sldId="271"/>
            <ac:spMk id="3" creationId="{AB0170D9-9E76-4C3B-9782-D07F67720CD5}"/>
          </ac:spMkLst>
        </pc:spChg>
      </pc:sldChg>
      <pc:sldChg chg="modSp add mod">
        <pc:chgData name="Cristian Chilipirea" userId="34ab170da5908fc4" providerId="LiveId" clId="{32F05C1E-00E6-4C84-B41A-4B445F27520B}" dt="2021-12-05T18:24:17.355" v="21" actId="120"/>
        <pc:sldMkLst>
          <pc:docMk/>
          <pc:sldMk cId="3298842685" sldId="272"/>
        </pc:sldMkLst>
        <pc:spChg chg="mod">
          <ac:chgData name="Cristian Chilipirea" userId="34ab170da5908fc4" providerId="LiveId" clId="{32F05C1E-00E6-4C84-B41A-4B445F27520B}" dt="2021-12-05T18:24:17.355" v="21" actId="120"/>
          <ac:spMkLst>
            <pc:docMk/>
            <pc:sldMk cId="3298842685" sldId="272"/>
            <ac:spMk id="2" creationId="{285773A9-F1BF-4242-9E1C-0403C6583305}"/>
          </ac:spMkLst>
        </pc:spChg>
      </pc:sldChg>
      <pc:sldChg chg="modSp add mod">
        <pc:chgData name="Cristian Chilipirea" userId="34ab170da5908fc4" providerId="LiveId" clId="{32F05C1E-00E6-4C84-B41A-4B445F27520B}" dt="2021-12-05T18:24:22.809" v="22" actId="120"/>
        <pc:sldMkLst>
          <pc:docMk/>
          <pc:sldMk cId="2745044538" sldId="273"/>
        </pc:sldMkLst>
        <pc:spChg chg="mod">
          <ac:chgData name="Cristian Chilipirea" userId="34ab170da5908fc4" providerId="LiveId" clId="{32F05C1E-00E6-4C84-B41A-4B445F27520B}" dt="2021-12-05T18:24:22.809" v="22" actId="120"/>
          <ac:spMkLst>
            <pc:docMk/>
            <pc:sldMk cId="2745044538" sldId="273"/>
            <ac:spMk id="2" creationId="{8239E05D-548F-4B69-A2E7-61DC62AB9D37}"/>
          </ac:spMkLst>
        </pc:spChg>
      </pc:sldChg>
      <pc:sldChg chg="modSp add mod">
        <pc:chgData name="Cristian Chilipirea" userId="34ab170da5908fc4" providerId="LiveId" clId="{32F05C1E-00E6-4C84-B41A-4B445F27520B}" dt="2021-12-05T18:24:26.031" v="23" actId="120"/>
        <pc:sldMkLst>
          <pc:docMk/>
          <pc:sldMk cId="3039800372" sldId="274"/>
        </pc:sldMkLst>
        <pc:spChg chg="mod">
          <ac:chgData name="Cristian Chilipirea" userId="34ab170da5908fc4" providerId="LiveId" clId="{32F05C1E-00E6-4C84-B41A-4B445F27520B}" dt="2021-12-05T18:24:26.031" v="23" actId="120"/>
          <ac:spMkLst>
            <pc:docMk/>
            <pc:sldMk cId="3039800372" sldId="274"/>
            <ac:spMk id="2" creationId="{5594FA49-8FB8-4800-8BC4-51784BD4A4E3}"/>
          </ac:spMkLst>
        </pc:spChg>
      </pc:sldChg>
      <pc:sldChg chg="modSp add mod">
        <pc:chgData name="Cristian Chilipirea" userId="34ab170da5908fc4" providerId="LiveId" clId="{32F05C1E-00E6-4C84-B41A-4B445F27520B}" dt="2021-12-05T18:24:28.923" v="24" actId="120"/>
        <pc:sldMkLst>
          <pc:docMk/>
          <pc:sldMk cId="1339136899" sldId="275"/>
        </pc:sldMkLst>
        <pc:spChg chg="mod">
          <ac:chgData name="Cristian Chilipirea" userId="34ab170da5908fc4" providerId="LiveId" clId="{32F05C1E-00E6-4C84-B41A-4B445F27520B}" dt="2021-12-05T18:24:28.923" v="24" actId="120"/>
          <ac:spMkLst>
            <pc:docMk/>
            <pc:sldMk cId="1339136899" sldId="275"/>
            <ac:spMk id="2" creationId="{9EC25218-78AC-435E-AD85-68DEE3991A04}"/>
          </ac:spMkLst>
        </pc:spChg>
      </pc:sldChg>
      <pc:sldChg chg="modSp add mod">
        <pc:chgData name="Cristian Chilipirea" userId="34ab170da5908fc4" providerId="LiveId" clId="{32F05C1E-00E6-4C84-B41A-4B445F27520B}" dt="2021-12-05T18:24:31.791" v="25" actId="120"/>
        <pc:sldMkLst>
          <pc:docMk/>
          <pc:sldMk cId="2924285946" sldId="276"/>
        </pc:sldMkLst>
        <pc:spChg chg="mod">
          <ac:chgData name="Cristian Chilipirea" userId="34ab170da5908fc4" providerId="LiveId" clId="{32F05C1E-00E6-4C84-B41A-4B445F27520B}" dt="2021-12-05T18:24:31.791" v="25" actId="120"/>
          <ac:spMkLst>
            <pc:docMk/>
            <pc:sldMk cId="2924285946" sldId="276"/>
            <ac:spMk id="2" creationId="{78926A82-AEA6-413B-B58F-D0AB0E2E5C96}"/>
          </ac:spMkLst>
        </pc:spChg>
      </pc:sldChg>
      <pc:sldChg chg="modSp add mod">
        <pc:chgData name="Cristian Chilipirea" userId="34ab170da5908fc4" providerId="LiveId" clId="{32F05C1E-00E6-4C84-B41A-4B445F27520B}" dt="2021-12-05T18:24:34.961" v="26" actId="120"/>
        <pc:sldMkLst>
          <pc:docMk/>
          <pc:sldMk cId="325723654" sldId="277"/>
        </pc:sldMkLst>
        <pc:spChg chg="mod">
          <ac:chgData name="Cristian Chilipirea" userId="34ab170da5908fc4" providerId="LiveId" clId="{32F05C1E-00E6-4C84-B41A-4B445F27520B}" dt="2021-12-05T18:24:34.961" v="26" actId="120"/>
          <ac:spMkLst>
            <pc:docMk/>
            <pc:sldMk cId="325723654" sldId="277"/>
            <ac:spMk id="2" creationId="{D6C081EB-A064-41B3-A541-34613E6C7E3B}"/>
          </ac:spMkLst>
        </pc:spChg>
      </pc:sldChg>
      <pc:sldChg chg="modSp add mod">
        <pc:chgData name="Cristian Chilipirea" userId="34ab170da5908fc4" providerId="LiveId" clId="{32F05C1E-00E6-4C84-B41A-4B445F27520B}" dt="2021-12-05T18:24:39.060" v="27" actId="120"/>
        <pc:sldMkLst>
          <pc:docMk/>
          <pc:sldMk cId="218445565" sldId="278"/>
        </pc:sldMkLst>
        <pc:spChg chg="mod">
          <ac:chgData name="Cristian Chilipirea" userId="34ab170da5908fc4" providerId="LiveId" clId="{32F05C1E-00E6-4C84-B41A-4B445F27520B}" dt="2021-12-05T18:24:39.060" v="27" actId="120"/>
          <ac:spMkLst>
            <pc:docMk/>
            <pc:sldMk cId="218445565" sldId="278"/>
            <ac:spMk id="2" creationId="{ACE13FC7-4CBE-4432-9533-54E8ECEAE781}"/>
          </ac:spMkLst>
        </pc:spChg>
      </pc:sldChg>
      <pc:sldChg chg="modSp add mod">
        <pc:chgData name="Cristian Chilipirea" userId="34ab170da5908fc4" providerId="LiveId" clId="{32F05C1E-00E6-4C84-B41A-4B445F27520B}" dt="2021-12-05T18:24:42.627" v="28" actId="120"/>
        <pc:sldMkLst>
          <pc:docMk/>
          <pc:sldMk cId="3664496817" sldId="279"/>
        </pc:sldMkLst>
        <pc:spChg chg="mod">
          <ac:chgData name="Cristian Chilipirea" userId="34ab170da5908fc4" providerId="LiveId" clId="{32F05C1E-00E6-4C84-B41A-4B445F27520B}" dt="2021-12-05T18:24:42.627" v="28" actId="120"/>
          <ac:spMkLst>
            <pc:docMk/>
            <pc:sldMk cId="3664496817" sldId="279"/>
            <ac:spMk id="2" creationId="{3B77A151-99DF-4640-AE9F-4394C43E2BA3}"/>
          </ac:spMkLst>
        </pc:spChg>
      </pc:sldChg>
      <pc:sldChg chg="modSp add mod">
        <pc:chgData name="Cristian Chilipirea" userId="34ab170da5908fc4" providerId="LiveId" clId="{32F05C1E-00E6-4C84-B41A-4B445F27520B}" dt="2021-12-05T18:25:51.809" v="49" actId="120"/>
        <pc:sldMkLst>
          <pc:docMk/>
          <pc:sldMk cId="732434250" sldId="298"/>
        </pc:sldMkLst>
        <pc:spChg chg="mod">
          <ac:chgData name="Cristian Chilipirea" userId="34ab170da5908fc4" providerId="LiveId" clId="{32F05C1E-00E6-4C84-B41A-4B445F27520B}" dt="2021-12-05T18:25:51.809" v="49" actId="120"/>
          <ac:spMkLst>
            <pc:docMk/>
            <pc:sldMk cId="732434250" sldId="298"/>
            <ac:spMk id="2" creationId="{1CAB29C6-06D2-4F60-BF93-62F5FF95D3AA}"/>
          </ac:spMkLst>
        </pc:spChg>
      </pc:sldChg>
      <pc:sldChg chg="modSp add mod">
        <pc:chgData name="Cristian Chilipirea" userId="34ab170da5908fc4" providerId="LiveId" clId="{32F05C1E-00E6-4C84-B41A-4B445F27520B}" dt="2021-12-05T18:25:55.011" v="50" actId="120"/>
        <pc:sldMkLst>
          <pc:docMk/>
          <pc:sldMk cId="2176589264" sldId="299"/>
        </pc:sldMkLst>
        <pc:spChg chg="mod">
          <ac:chgData name="Cristian Chilipirea" userId="34ab170da5908fc4" providerId="LiveId" clId="{32F05C1E-00E6-4C84-B41A-4B445F27520B}" dt="2021-12-05T18:25:55.011" v="50" actId="120"/>
          <ac:spMkLst>
            <pc:docMk/>
            <pc:sldMk cId="2176589264" sldId="299"/>
            <ac:spMk id="2" creationId="{F1041AF7-864A-4D27-893E-0FF46CC6C35E}"/>
          </ac:spMkLst>
        </pc:spChg>
      </pc:sldChg>
      <pc:sldChg chg="modSp add mod">
        <pc:chgData name="Cristian Chilipirea" userId="34ab170da5908fc4" providerId="LiveId" clId="{32F05C1E-00E6-4C84-B41A-4B445F27520B}" dt="2021-12-05T18:24:45.741" v="29" actId="120"/>
        <pc:sldMkLst>
          <pc:docMk/>
          <pc:sldMk cId="455574039" sldId="502"/>
        </pc:sldMkLst>
        <pc:spChg chg="mod">
          <ac:chgData name="Cristian Chilipirea" userId="34ab170da5908fc4" providerId="LiveId" clId="{32F05C1E-00E6-4C84-B41A-4B445F27520B}" dt="2021-12-05T18:24:45.741" v="29" actId="120"/>
          <ac:spMkLst>
            <pc:docMk/>
            <pc:sldMk cId="455574039" sldId="502"/>
            <ac:spMk id="2" creationId="{49CD74E9-C18B-427B-8806-603ACFBA71DD}"/>
          </ac:spMkLst>
        </pc:spChg>
      </pc:sldChg>
      <pc:sldChg chg="modSp add mod">
        <pc:chgData name="Cristian Chilipirea" userId="34ab170da5908fc4" providerId="LiveId" clId="{32F05C1E-00E6-4C84-B41A-4B445F27520B}" dt="2021-12-05T18:24:48.466" v="30" actId="120"/>
        <pc:sldMkLst>
          <pc:docMk/>
          <pc:sldMk cId="2115323488" sldId="503"/>
        </pc:sldMkLst>
        <pc:spChg chg="mod">
          <ac:chgData name="Cristian Chilipirea" userId="34ab170da5908fc4" providerId="LiveId" clId="{32F05C1E-00E6-4C84-B41A-4B445F27520B}" dt="2021-12-05T18:24:48.466" v="30" actId="120"/>
          <ac:spMkLst>
            <pc:docMk/>
            <pc:sldMk cId="2115323488" sldId="503"/>
            <ac:spMk id="4" creationId="{52D7BFB4-22DC-4012-B9ED-E0D8F3A86844}"/>
          </ac:spMkLst>
        </pc:spChg>
      </pc:sldChg>
      <pc:sldChg chg="modSp add mod">
        <pc:chgData name="Cristian Chilipirea" userId="34ab170da5908fc4" providerId="LiveId" clId="{32F05C1E-00E6-4C84-B41A-4B445F27520B}" dt="2021-12-05T18:24:57.615" v="33" actId="120"/>
        <pc:sldMkLst>
          <pc:docMk/>
          <pc:sldMk cId="829401943" sldId="505"/>
        </pc:sldMkLst>
        <pc:spChg chg="mod">
          <ac:chgData name="Cristian Chilipirea" userId="34ab170da5908fc4" providerId="LiveId" clId="{32F05C1E-00E6-4C84-B41A-4B445F27520B}" dt="2021-12-05T18:24:57.615" v="33" actId="120"/>
          <ac:spMkLst>
            <pc:docMk/>
            <pc:sldMk cId="829401943" sldId="505"/>
            <ac:spMk id="2" creationId="{1EF00506-B66D-4C86-AC43-705C4DAAB8FC}"/>
          </ac:spMkLst>
        </pc:spChg>
      </pc:sldChg>
      <pc:sldChg chg="modSp add mod">
        <pc:chgData name="Cristian Chilipirea" userId="34ab170da5908fc4" providerId="LiveId" clId="{32F05C1E-00E6-4C84-B41A-4B445F27520B}" dt="2021-12-05T18:25:00.635" v="34" actId="120"/>
        <pc:sldMkLst>
          <pc:docMk/>
          <pc:sldMk cId="4049031000" sldId="506"/>
        </pc:sldMkLst>
        <pc:spChg chg="mod">
          <ac:chgData name="Cristian Chilipirea" userId="34ab170da5908fc4" providerId="LiveId" clId="{32F05C1E-00E6-4C84-B41A-4B445F27520B}" dt="2021-12-05T18:25:00.635" v="34" actId="120"/>
          <ac:spMkLst>
            <pc:docMk/>
            <pc:sldMk cId="4049031000" sldId="506"/>
            <ac:spMk id="2" creationId="{E633505D-C25A-4ED7-8AFC-763555687951}"/>
          </ac:spMkLst>
        </pc:spChg>
      </pc:sldChg>
      <pc:sldChg chg="modSp add mod">
        <pc:chgData name="Cristian Chilipirea" userId="34ab170da5908fc4" providerId="LiveId" clId="{32F05C1E-00E6-4C84-B41A-4B445F27520B}" dt="2021-12-05T18:25:03.715" v="35" actId="120"/>
        <pc:sldMkLst>
          <pc:docMk/>
          <pc:sldMk cId="1583423415" sldId="507"/>
        </pc:sldMkLst>
        <pc:spChg chg="mod">
          <ac:chgData name="Cristian Chilipirea" userId="34ab170da5908fc4" providerId="LiveId" clId="{32F05C1E-00E6-4C84-B41A-4B445F27520B}" dt="2021-12-05T18:25:03.715" v="35" actId="120"/>
          <ac:spMkLst>
            <pc:docMk/>
            <pc:sldMk cId="1583423415" sldId="507"/>
            <ac:spMk id="3" creationId="{973DF7E9-5722-41EB-B129-68D04528AA6F}"/>
          </ac:spMkLst>
        </pc:spChg>
      </pc:sldChg>
      <pc:sldChg chg="modSp add mod">
        <pc:chgData name="Cristian Chilipirea" userId="34ab170da5908fc4" providerId="LiveId" clId="{32F05C1E-00E6-4C84-B41A-4B445F27520B}" dt="2021-12-05T18:25:06.883" v="36" actId="120"/>
        <pc:sldMkLst>
          <pc:docMk/>
          <pc:sldMk cId="655380904" sldId="508"/>
        </pc:sldMkLst>
        <pc:spChg chg="mod">
          <ac:chgData name="Cristian Chilipirea" userId="34ab170da5908fc4" providerId="LiveId" clId="{32F05C1E-00E6-4C84-B41A-4B445F27520B}" dt="2021-12-05T18:25:06.883" v="36" actId="120"/>
          <ac:spMkLst>
            <pc:docMk/>
            <pc:sldMk cId="655380904" sldId="508"/>
            <ac:spMk id="2" creationId="{8A21F206-D79D-4D7D-96B9-5FE88E01096B}"/>
          </ac:spMkLst>
        </pc:spChg>
      </pc:sldChg>
      <pc:sldChg chg="modSp add mod">
        <pc:chgData name="Cristian Chilipirea" userId="34ab170da5908fc4" providerId="LiveId" clId="{32F05C1E-00E6-4C84-B41A-4B445F27520B}" dt="2021-12-05T18:25:13.449" v="37" actId="120"/>
        <pc:sldMkLst>
          <pc:docMk/>
          <pc:sldMk cId="256625898" sldId="509"/>
        </pc:sldMkLst>
        <pc:spChg chg="mod">
          <ac:chgData name="Cristian Chilipirea" userId="34ab170da5908fc4" providerId="LiveId" clId="{32F05C1E-00E6-4C84-B41A-4B445F27520B}" dt="2021-12-05T18:25:13.449" v="37" actId="120"/>
          <ac:spMkLst>
            <pc:docMk/>
            <pc:sldMk cId="256625898" sldId="509"/>
            <ac:spMk id="2" creationId="{36FC4028-0A4D-4DF0-B02C-3CAD2742A578}"/>
          </ac:spMkLst>
        </pc:spChg>
      </pc:sldChg>
      <pc:sldChg chg="modSp add mod">
        <pc:chgData name="Cristian Chilipirea" userId="34ab170da5908fc4" providerId="LiveId" clId="{32F05C1E-00E6-4C84-B41A-4B445F27520B}" dt="2021-12-05T18:25:16.755" v="38" actId="120"/>
        <pc:sldMkLst>
          <pc:docMk/>
          <pc:sldMk cId="2328713445" sldId="510"/>
        </pc:sldMkLst>
        <pc:spChg chg="mod">
          <ac:chgData name="Cristian Chilipirea" userId="34ab170da5908fc4" providerId="LiveId" clId="{32F05C1E-00E6-4C84-B41A-4B445F27520B}" dt="2021-12-05T18:25:16.755" v="38" actId="120"/>
          <ac:spMkLst>
            <pc:docMk/>
            <pc:sldMk cId="2328713445" sldId="510"/>
            <ac:spMk id="2" creationId="{C6CD63FB-D343-4011-85E7-8A8809E79275}"/>
          </ac:spMkLst>
        </pc:spChg>
      </pc:sldChg>
      <pc:sldChg chg="modSp add mod">
        <pc:chgData name="Cristian Chilipirea" userId="34ab170da5908fc4" providerId="LiveId" clId="{32F05C1E-00E6-4C84-B41A-4B445F27520B}" dt="2021-12-05T18:25:19.090" v="39" actId="120"/>
        <pc:sldMkLst>
          <pc:docMk/>
          <pc:sldMk cId="2606503679" sldId="511"/>
        </pc:sldMkLst>
        <pc:spChg chg="mod">
          <ac:chgData name="Cristian Chilipirea" userId="34ab170da5908fc4" providerId="LiveId" clId="{32F05C1E-00E6-4C84-B41A-4B445F27520B}" dt="2021-12-05T18:25:19.090" v="39" actId="120"/>
          <ac:spMkLst>
            <pc:docMk/>
            <pc:sldMk cId="2606503679" sldId="511"/>
            <ac:spMk id="2" creationId="{1C218E1C-55C6-4C60-B53C-669E5D03E667}"/>
          </ac:spMkLst>
        </pc:spChg>
      </pc:sldChg>
      <pc:sldChg chg="modSp add mod">
        <pc:chgData name="Cristian Chilipirea" userId="34ab170da5908fc4" providerId="LiveId" clId="{32F05C1E-00E6-4C84-B41A-4B445F27520B}" dt="2021-12-05T18:25:22.212" v="40" actId="120"/>
        <pc:sldMkLst>
          <pc:docMk/>
          <pc:sldMk cId="4029882827" sldId="512"/>
        </pc:sldMkLst>
        <pc:spChg chg="mod">
          <ac:chgData name="Cristian Chilipirea" userId="34ab170da5908fc4" providerId="LiveId" clId="{32F05C1E-00E6-4C84-B41A-4B445F27520B}" dt="2021-12-05T18:25:22.212" v="40" actId="120"/>
          <ac:spMkLst>
            <pc:docMk/>
            <pc:sldMk cId="4029882827" sldId="512"/>
            <ac:spMk id="2" creationId="{50167208-90F0-42CE-9210-C52068F87469}"/>
          </ac:spMkLst>
        </pc:spChg>
      </pc:sldChg>
      <pc:sldChg chg="modSp add mod">
        <pc:chgData name="Cristian Chilipirea" userId="34ab170da5908fc4" providerId="LiveId" clId="{32F05C1E-00E6-4C84-B41A-4B445F27520B}" dt="2021-12-05T18:25:25.498" v="41" actId="120"/>
        <pc:sldMkLst>
          <pc:docMk/>
          <pc:sldMk cId="3702357084" sldId="513"/>
        </pc:sldMkLst>
        <pc:spChg chg="mod">
          <ac:chgData name="Cristian Chilipirea" userId="34ab170da5908fc4" providerId="LiveId" clId="{32F05C1E-00E6-4C84-B41A-4B445F27520B}" dt="2021-12-05T18:25:25.498" v="41" actId="120"/>
          <ac:spMkLst>
            <pc:docMk/>
            <pc:sldMk cId="3702357084" sldId="513"/>
            <ac:spMk id="2" creationId="{BB9DCC8B-EAF7-4742-A540-59582403D309}"/>
          </ac:spMkLst>
        </pc:spChg>
      </pc:sldChg>
      <pc:sldChg chg="modSp add mod">
        <pc:chgData name="Cristian Chilipirea" userId="34ab170da5908fc4" providerId="LiveId" clId="{32F05C1E-00E6-4C84-B41A-4B445F27520B}" dt="2021-12-05T18:25:29.454" v="42" actId="120"/>
        <pc:sldMkLst>
          <pc:docMk/>
          <pc:sldMk cId="3662711585" sldId="514"/>
        </pc:sldMkLst>
        <pc:spChg chg="mod">
          <ac:chgData name="Cristian Chilipirea" userId="34ab170da5908fc4" providerId="LiveId" clId="{32F05C1E-00E6-4C84-B41A-4B445F27520B}" dt="2021-12-05T18:25:29.454" v="42" actId="120"/>
          <ac:spMkLst>
            <pc:docMk/>
            <pc:sldMk cId="3662711585" sldId="514"/>
            <ac:spMk id="2" creationId="{765A5172-724E-4B83-98BF-083C2A62EE58}"/>
          </ac:spMkLst>
        </pc:spChg>
      </pc:sldChg>
      <pc:sldChg chg="modSp add mod">
        <pc:chgData name="Cristian Chilipirea" userId="34ab170da5908fc4" providerId="LiveId" clId="{32F05C1E-00E6-4C84-B41A-4B445F27520B}" dt="2021-12-05T18:25:33.233" v="43" actId="120"/>
        <pc:sldMkLst>
          <pc:docMk/>
          <pc:sldMk cId="2084312243" sldId="515"/>
        </pc:sldMkLst>
        <pc:spChg chg="mod">
          <ac:chgData name="Cristian Chilipirea" userId="34ab170da5908fc4" providerId="LiveId" clId="{32F05C1E-00E6-4C84-B41A-4B445F27520B}" dt="2021-12-05T18:25:33.233" v="43" actId="120"/>
          <ac:spMkLst>
            <pc:docMk/>
            <pc:sldMk cId="2084312243" sldId="515"/>
            <ac:spMk id="2" creationId="{BAF1A734-6C7C-4AB4-A8A3-B771159A0188}"/>
          </ac:spMkLst>
        </pc:spChg>
      </pc:sldChg>
      <pc:sldChg chg="modSp add mod">
        <pc:chgData name="Cristian Chilipirea" userId="34ab170da5908fc4" providerId="LiveId" clId="{32F05C1E-00E6-4C84-B41A-4B445F27520B}" dt="2021-12-05T18:25:36.685" v="44" actId="120"/>
        <pc:sldMkLst>
          <pc:docMk/>
          <pc:sldMk cId="4152373541" sldId="516"/>
        </pc:sldMkLst>
        <pc:spChg chg="mod">
          <ac:chgData name="Cristian Chilipirea" userId="34ab170da5908fc4" providerId="LiveId" clId="{32F05C1E-00E6-4C84-B41A-4B445F27520B}" dt="2021-12-05T18:25:36.685" v="44" actId="120"/>
          <ac:spMkLst>
            <pc:docMk/>
            <pc:sldMk cId="4152373541" sldId="516"/>
            <ac:spMk id="2" creationId="{A8397C72-7CD8-4209-9CD3-9459BBF36052}"/>
          </ac:spMkLst>
        </pc:spChg>
      </pc:sldChg>
      <pc:sldChg chg="modSp add mod">
        <pc:chgData name="Cristian Chilipirea" userId="34ab170da5908fc4" providerId="LiveId" clId="{32F05C1E-00E6-4C84-B41A-4B445F27520B}" dt="2021-12-05T18:25:39.378" v="45" actId="120"/>
        <pc:sldMkLst>
          <pc:docMk/>
          <pc:sldMk cId="4109736907" sldId="517"/>
        </pc:sldMkLst>
        <pc:spChg chg="mod">
          <ac:chgData name="Cristian Chilipirea" userId="34ab170da5908fc4" providerId="LiveId" clId="{32F05C1E-00E6-4C84-B41A-4B445F27520B}" dt="2021-12-05T18:25:39.378" v="45" actId="120"/>
          <ac:spMkLst>
            <pc:docMk/>
            <pc:sldMk cId="4109736907" sldId="517"/>
            <ac:spMk id="2" creationId="{6B95D31A-2CB2-44C1-8A69-44AE4F7B9AA9}"/>
          </ac:spMkLst>
        </pc:spChg>
      </pc:sldChg>
      <pc:sldChg chg="modSp add mod">
        <pc:chgData name="Cristian Chilipirea" userId="34ab170da5908fc4" providerId="LiveId" clId="{32F05C1E-00E6-4C84-B41A-4B445F27520B}" dt="2021-12-05T18:25:42.630" v="46" actId="120"/>
        <pc:sldMkLst>
          <pc:docMk/>
          <pc:sldMk cId="1662036694" sldId="518"/>
        </pc:sldMkLst>
        <pc:spChg chg="mod">
          <ac:chgData name="Cristian Chilipirea" userId="34ab170da5908fc4" providerId="LiveId" clId="{32F05C1E-00E6-4C84-B41A-4B445F27520B}" dt="2021-12-05T18:25:42.630" v="46" actId="120"/>
          <ac:spMkLst>
            <pc:docMk/>
            <pc:sldMk cId="1662036694" sldId="518"/>
            <ac:spMk id="2" creationId="{7CAC4A88-EEE5-4872-9E2C-311D607C99E0}"/>
          </ac:spMkLst>
        </pc:spChg>
      </pc:sldChg>
      <pc:sldChg chg="modSp add mod">
        <pc:chgData name="Cristian Chilipirea" userId="34ab170da5908fc4" providerId="LiveId" clId="{32F05C1E-00E6-4C84-B41A-4B445F27520B}" dt="2021-12-05T18:25:45.945" v="47" actId="120"/>
        <pc:sldMkLst>
          <pc:docMk/>
          <pc:sldMk cId="3539739399" sldId="519"/>
        </pc:sldMkLst>
        <pc:spChg chg="mod">
          <ac:chgData name="Cristian Chilipirea" userId="34ab170da5908fc4" providerId="LiveId" clId="{32F05C1E-00E6-4C84-B41A-4B445F27520B}" dt="2021-12-05T18:25:45.945" v="47" actId="120"/>
          <ac:spMkLst>
            <pc:docMk/>
            <pc:sldMk cId="3539739399" sldId="519"/>
            <ac:spMk id="2" creationId="{50CFFB9D-C7FE-4F1E-8C8D-73811D00D64A}"/>
          </ac:spMkLst>
        </pc:spChg>
      </pc:sldChg>
      <pc:sldChg chg="modSp add mod">
        <pc:chgData name="Cristian Chilipirea" userId="34ab170da5908fc4" providerId="LiveId" clId="{32F05C1E-00E6-4C84-B41A-4B445F27520B}" dt="2021-12-05T18:25:48.768" v="48" actId="120"/>
        <pc:sldMkLst>
          <pc:docMk/>
          <pc:sldMk cId="677263675" sldId="520"/>
        </pc:sldMkLst>
        <pc:spChg chg="mod">
          <ac:chgData name="Cristian Chilipirea" userId="34ab170da5908fc4" providerId="LiveId" clId="{32F05C1E-00E6-4C84-B41A-4B445F27520B}" dt="2021-12-05T18:25:48.768" v="48" actId="120"/>
          <ac:spMkLst>
            <pc:docMk/>
            <pc:sldMk cId="677263675" sldId="520"/>
            <ac:spMk id="2" creationId="{0630DBA6-59D7-4C21-8B1D-64608A4AE389}"/>
          </ac:spMkLst>
        </pc:spChg>
      </pc:sldChg>
      <pc:sldChg chg="modSp add mod">
        <pc:chgData name="Cristian Chilipirea" userId="34ab170da5908fc4" providerId="LiveId" clId="{32F05C1E-00E6-4C84-B41A-4B445F27520B}" dt="2021-12-05T18:26:15.910" v="54" actId="120"/>
        <pc:sldMkLst>
          <pc:docMk/>
          <pc:sldMk cId="2003721719" sldId="521"/>
        </pc:sldMkLst>
        <pc:spChg chg="mod">
          <ac:chgData name="Cristian Chilipirea" userId="34ab170da5908fc4" providerId="LiveId" clId="{32F05C1E-00E6-4C84-B41A-4B445F27520B}" dt="2021-12-05T18:26:15.910" v="54" actId="120"/>
          <ac:spMkLst>
            <pc:docMk/>
            <pc:sldMk cId="2003721719" sldId="521"/>
            <ac:spMk id="5" creationId="{44B607C4-14F4-451D-939C-B8993841C931}"/>
          </ac:spMkLst>
        </pc:spChg>
      </pc:sldChg>
      <pc:sldChg chg="modSp add mod">
        <pc:chgData name="Cristian Chilipirea" userId="34ab170da5908fc4" providerId="LiveId" clId="{32F05C1E-00E6-4C84-B41A-4B445F27520B}" dt="2021-12-05T18:26:18.445" v="55" actId="120"/>
        <pc:sldMkLst>
          <pc:docMk/>
          <pc:sldMk cId="3399754023" sldId="522"/>
        </pc:sldMkLst>
        <pc:spChg chg="mod">
          <ac:chgData name="Cristian Chilipirea" userId="34ab170da5908fc4" providerId="LiveId" clId="{32F05C1E-00E6-4C84-B41A-4B445F27520B}" dt="2021-12-05T18:26:18.445" v="55" actId="120"/>
          <ac:spMkLst>
            <pc:docMk/>
            <pc:sldMk cId="3399754023" sldId="522"/>
            <ac:spMk id="2" creationId="{BF07E0C2-D29B-4978-9F2A-377ADACA2C09}"/>
          </ac:spMkLst>
        </pc:spChg>
      </pc:sldChg>
      <pc:sldChg chg="modSp add mod">
        <pc:chgData name="Cristian Chilipirea" userId="34ab170da5908fc4" providerId="LiveId" clId="{32F05C1E-00E6-4C84-B41A-4B445F27520B}" dt="2021-12-05T18:26:21.373" v="56" actId="120"/>
        <pc:sldMkLst>
          <pc:docMk/>
          <pc:sldMk cId="1623260496" sldId="523"/>
        </pc:sldMkLst>
        <pc:spChg chg="mod">
          <ac:chgData name="Cristian Chilipirea" userId="34ab170da5908fc4" providerId="LiveId" clId="{32F05C1E-00E6-4C84-B41A-4B445F27520B}" dt="2021-12-05T18:26:21.373" v="56" actId="120"/>
          <ac:spMkLst>
            <pc:docMk/>
            <pc:sldMk cId="1623260496" sldId="523"/>
            <ac:spMk id="2" creationId="{B472DFEA-B6CB-46E6-9F3E-D70199FFBF24}"/>
          </ac:spMkLst>
        </pc:spChg>
      </pc:sldChg>
      <pc:sldChg chg="modSp add mod">
        <pc:chgData name="Cristian Chilipirea" userId="34ab170da5908fc4" providerId="LiveId" clId="{32F05C1E-00E6-4C84-B41A-4B445F27520B}" dt="2021-12-05T18:26:25.014" v="57" actId="120"/>
        <pc:sldMkLst>
          <pc:docMk/>
          <pc:sldMk cId="366298391" sldId="524"/>
        </pc:sldMkLst>
        <pc:spChg chg="mod">
          <ac:chgData name="Cristian Chilipirea" userId="34ab170da5908fc4" providerId="LiveId" clId="{32F05C1E-00E6-4C84-B41A-4B445F27520B}" dt="2021-12-05T18:26:25.014" v="57" actId="120"/>
          <ac:spMkLst>
            <pc:docMk/>
            <pc:sldMk cId="366298391" sldId="524"/>
            <ac:spMk id="2" creationId="{B05D624B-71D2-4A83-8EFB-FD728AD47FC5}"/>
          </ac:spMkLst>
        </pc:spChg>
      </pc:sldChg>
      <pc:sldChg chg="modSp add mod">
        <pc:chgData name="Cristian Chilipirea" userId="34ab170da5908fc4" providerId="LiveId" clId="{32F05C1E-00E6-4C84-B41A-4B445F27520B}" dt="2021-12-05T18:26:28.506" v="58" actId="120"/>
        <pc:sldMkLst>
          <pc:docMk/>
          <pc:sldMk cId="1473667578" sldId="525"/>
        </pc:sldMkLst>
        <pc:spChg chg="mod">
          <ac:chgData name="Cristian Chilipirea" userId="34ab170da5908fc4" providerId="LiveId" clId="{32F05C1E-00E6-4C84-B41A-4B445F27520B}" dt="2021-12-05T18:26:28.506" v="58" actId="120"/>
          <ac:spMkLst>
            <pc:docMk/>
            <pc:sldMk cId="1473667578" sldId="525"/>
            <ac:spMk id="2" creationId="{ED0D84F0-3AC4-40EC-976B-74ECE7E8313C}"/>
          </ac:spMkLst>
        </pc:spChg>
      </pc:sldChg>
      <pc:sldChg chg="modSp add mod">
        <pc:chgData name="Cristian Chilipirea" userId="34ab170da5908fc4" providerId="LiveId" clId="{32F05C1E-00E6-4C84-B41A-4B445F27520B}" dt="2021-12-05T18:26:33.015" v="59" actId="120"/>
        <pc:sldMkLst>
          <pc:docMk/>
          <pc:sldMk cId="849499167" sldId="526"/>
        </pc:sldMkLst>
        <pc:spChg chg="mod">
          <ac:chgData name="Cristian Chilipirea" userId="34ab170da5908fc4" providerId="LiveId" clId="{32F05C1E-00E6-4C84-B41A-4B445F27520B}" dt="2021-12-05T18:26:33.015" v="59" actId="120"/>
          <ac:spMkLst>
            <pc:docMk/>
            <pc:sldMk cId="849499167" sldId="526"/>
            <ac:spMk id="2" creationId="{3DDB1E7E-64C5-46AA-828F-4880ACC2D792}"/>
          </ac:spMkLst>
        </pc:spChg>
      </pc:sldChg>
      <pc:sldChg chg="modSp add mod">
        <pc:chgData name="Cristian Chilipirea" userId="34ab170da5908fc4" providerId="LiveId" clId="{32F05C1E-00E6-4C84-B41A-4B445F27520B}" dt="2021-12-05T18:26:37.095" v="60" actId="120"/>
        <pc:sldMkLst>
          <pc:docMk/>
          <pc:sldMk cId="3681368535" sldId="527"/>
        </pc:sldMkLst>
        <pc:spChg chg="mod">
          <ac:chgData name="Cristian Chilipirea" userId="34ab170da5908fc4" providerId="LiveId" clId="{32F05C1E-00E6-4C84-B41A-4B445F27520B}" dt="2021-12-05T18:26:37.095" v="60" actId="120"/>
          <ac:spMkLst>
            <pc:docMk/>
            <pc:sldMk cId="3681368535" sldId="527"/>
            <ac:spMk id="2" creationId="{86952F66-A9EF-4CB6-8094-B4E08B8B14ED}"/>
          </ac:spMkLst>
        </pc:spChg>
      </pc:sldChg>
      <pc:sldChg chg="modSp add mod">
        <pc:chgData name="Cristian Chilipirea" userId="34ab170da5908fc4" providerId="LiveId" clId="{32F05C1E-00E6-4C84-B41A-4B445F27520B}" dt="2021-12-05T18:26:40.144" v="61" actId="120"/>
        <pc:sldMkLst>
          <pc:docMk/>
          <pc:sldMk cId="323775697" sldId="528"/>
        </pc:sldMkLst>
        <pc:spChg chg="mod">
          <ac:chgData name="Cristian Chilipirea" userId="34ab170da5908fc4" providerId="LiveId" clId="{32F05C1E-00E6-4C84-B41A-4B445F27520B}" dt="2021-12-05T18:26:40.144" v="61" actId="120"/>
          <ac:spMkLst>
            <pc:docMk/>
            <pc:sldMk cId="323775697" sldId="528"/>
            <ac:spMk id="4" creationId="{395B6B68-633F-43EF-93E4-F81E74B059DD}"/>
          </ac:spMkLst>
        </pc:spChg>
      </pc:sldChg>
      <pc:sldChg chg="modSp add mod">
        <pc:chgData name="Cristian Chilipirea" userId="34ab170da5908fc4" providerId="LiveId" clId="{32F05C1E-00E6-4C84-B41A-4B445F27520B}" dt="2021-12-05T18:26:43.059" v="62" actId="120"/>
        <pc:sldMkLst>
          <pc:docMk/>
          <pc:sldMk cId="3803102865" sldId="529"/>
        </pc:sldMkLst>
        <pc:spChg chg="mod">
          <ac:chgData name="Cristian Chilipirea" userId="34ab170da5908fc4" providerId="LiveId" clId="{32F05C1E-00E6-4C84-B41A-4B445F27520B}" dt="2021-12-05T18:26:43.059" v="62" actId="120"/>
          <ac:spMkLst>
            <pc:docMk/>
            <pc:sldMk cId="3803102865" sldId="529"/>
            <ac:spMk id="4" creationId="{9CA9A1BE-B551-46DD-BB69-80C7111CBDA5}"/>
          </ac:spMkLst>
        </pc:spChg>
      </pc:sldChg>
      <pc:sldChg chg="modSp add mod">
        <pc:chgData name="Cristian Chilipirea" userId="34ab170da5908fc4" providerId="LiveId" clId="{32F05C1E-00E6-4C84-B41A-4B445F27520B}" dt="2021-12-05T18:26:46.435" v="63" actId="120"/>
        <pc:sldMkLst>
          <pc:docMk/>
          <pc:sldMk cId="3836947007" sldId="530"/>
        </pc:sldMkLst>
        <pc:spChg chg="mod">
          <ac:chgData name="Cristian Chilipirea" userId="34ab170da5908fc4" providerId="LiveId" clId="{32F05C1E-00E6-4C84-B41A-4B445F27520B}" dt="2021-12-05T18:26:46.435" v="63" actId="120"/>
          <ac:spMkLst>
            <pc:docMk/>
            <pc:sldMk cId="3836947007" sldId="530"/>
            <ac:spMk id="4" creationId="{7E4DD7FC-CC1C-46CA-8B7A-546A36315E79}"/>
          </ac:spMkLst>
        </pc:spChg>
      </pc:sldChg>
      <pc:sldChg chg="modSp add mod">
        <pc:chgData name="Cristian Chilipirea" userId="34ab170da5908fc4" providerId="LiveId" clId="{32F05C1E-00E6-4C84-B41A-4B445F27520B}" dt="2021-12-05T18:26:50.434" v="64" actId="120"/>
        <pc:sldMkLst>
          <pc:docMk/>
          <pc:sldMk cId="1004580589" sldId="531"/>
        </pc:sldMkLst>
        <pc:spChg chg="mod">
          <ac:chgData name="Cristian Chilipirea" userId="34ab170da5908fc4" providerId="LiveId" clId="{32F05C1E-00E6-4C84-B41A-4B445F27520B}" dt="2021-12-05T18:26:50.434" v="64" actId="120"/>
          <ac:spMkLst>
            <pc:docMk/>
            <pc:sldMk cId="1004580589" sldId="531"/>
            <ac:spMk id="4" creationId="{25BC4DA9-922D-47DD-ABC3-778AD411416C}"/>
          </ac:spMkLst>
        </pc:spChg>
      </pc:sldChg>
      <pc:sldChg chg="modSp add mod">
        <pc:chgData name="Cristian Chilipirea" userId="34ab170da5908fc4" providerId="LiveId" clId="{32F05C1E-00E6-4C84-B41A-4B445F27520B}" dt="2021-12-05T18:26:55.711" v="65" actId="120"/>
        <pc:sldMkLst>
          <pc:docMk/>
          <pc:sldMk cId="1226790709" sldId="532"/>
        </pc:sldMkLst>
        <pc:spChg chg="mod">
          <ac:chgData name="Cristian Chilipirea" userId="34ab170da5908fc4" providerId="LiveId" clId="{32F05C1E-00E6-4C84-B41A-4B445F27520B}" dt="2021-12-05T18:26:55.711" v="65" actId="120"/>
          <ac:spMkLst>
            <pc:docMk/>
            <pc:sldMk cId="1226790709" sldId="532"/>
            <ac:spMk id="7" creationId="{24CD504E-FA3A-442B-A719-682DB6CBBEE3}"/>
          </ac:spMkLst>
        </pc:spChg>
      </pc:sldChg>
      <pc:sldChg chg="modSp add mod">
        <pc:chgData name="Cristian Chilipirea" userId="34ab170da5908fc4" providerId="LiveId" clId="{32F05C1E-00E6-4C84-B41A-4B445F27520B}" dt="2021-12-05T18:26:59.107" v="66" actId="120"/>
        <pc:sldMkLst>
          <pc:docMk/>
          <pc:sldMk cId="210165939" sldId="533"/>
        </pc:sldMkLst>
        <pc:spChg chg="mod">
          <ac:chgData name="Cristian Chilipirea" userId="34ab170da5908fc4" providerId="LiveId" clId="{32F05C1E-00E6-4C84-B41A-4B445F27520B}" dt="2021-12-05T18:26:59.107" v="66" actId="120"/>
          <ac:spMkLst>
            <pc:docMk/>
            <pc:sldMk cId="210165939" sldId="533"/>
            <ac:spMk id="7" creationId="{4FB455A5-E8CE-4258-A2EF-1446618D4C31}"/>
          </ac:spMkLst>
        </pc:spChg>
      </pc:sldChg>
      <pc:sldChg chg="modSp add mod">
        <pc:chgData name="Cristian Chilipirea" userId="34ab170da5908fc4" providerId="LiveId" clId="{32F05C1E-00E6-4C84-B41A-4B445F27520B}" dt="2021-12-05T18:27:02.479" v="67" actId="120"/>
        <pc:sldMkLst>
          <pc:docMk/>
          <pc:sldMk cId="1723748054" sldId="534"/>
        </pc:sldMkLst>
        <pc:spChg chg="mod">
          <ac:chgData name="Cristian Chilipirea" userId="34ab170da5908fc4" providerId="LiveId" clId="{32F05C1E-00E6-4C84-B41A-4B445F27520B}" dt="2021-12-05T18:27:02.479" v="67" actId="120"/>
          <ac:spMkLst>
            <pc:docMk/>
            <pc:sldMk cId="1723748054" sldId="534"/>
            <ac:spMk id="2" creationId="{1EFA8B8F-4A03-47F0-B166-0CBA78FA5DD5}"/>
          </ac:spMkLst>
        </pc:spChg>
      </pc:sldChg>
      <pc:sldChg chg="modSp add mod">
        <pc:chgData name="Cristian Chilipirea" userId="34ab170da5908fc4" providerId="LiveId" clId="{32F05C1E-00E6-4C84-B41A-4B445F27520B}" dt="2021-12-05T18:27:05.281" v="68" actId="120"/>
        <pc:sldMkLst>
          <pc:docMk/>
          <pc:sldMk cId="3861928912" sldId="535"/>
        </pc:sldMkLst>
        <pc:spChg chg="mod">
          <ac:chgData name="Cristian Chilipirea" userId="34ab170da5908fc4" providerId="LiveId" clId="{32F05C1E-00E6-4C84-B41A-4B445F27520B}" dt="2021-12-05T18:27:05.281" v="68" actId="120"/>
          <ac:spMkLst>
            <pc:docMk/>
            <pc:sldMk cId="3861928912" sldId="535"/>
            <ac:spMk id="2" creationId="{163EBEFB-E27A-4249-8901-4F655CAE6076}"/>
          </ac:spMkLst>
        </pc:spChg>
      </pc:sldChg>
      <pc:sldChg chg="modSp add mod">
        <pc:chgData name="Cristian Chilipirea" userId="34ab170da5908fc4" providerId="LiveId" clId="{32F05C1E-00E6-4C84-B41A-4B445F27520B}" dt="2021-12-05T18:27:10.742" v="69" actId="120"/>
        <pc:sldMkLst>
          <pc:docMk/>
          <pc:sldMk cId="279887189" sldId="536"/>
        </pc:sldMkLst>
        <pc:spChg chg="mod">
          <ac:chgData name="Cristian Chilipirea" userId="34ab170da5908fc4" providerId="LiveId" clId="{32F05C1E-00E6-4C84-B41A-4B445F27520B}" dt="2021-12-05T18:27:10.742" v="69" actId="120"/>
          <ac:spMkLst>
            <pc:docMk/>
            <pc:sldMk cId="279887189" sldId="536"/>
            <ac:spMk id="2" creationId="{B8BC73E8-E238-4051-ACE4-44F2B073D23D}"/>
          </ac:spMkLst>
        </pc:spChg>
      </pc:sldChg>
      <pc:sldChg chg="modSp add mod">
        <pc:chgData name="Cristian Chilipirea" userId="34ab170da5908fc4" providerId="LiveId" clId="{32F05C1E-00E6-4C84-B41A-4B445F27520B}" dt="2021-12-05T18:24:54.870" v="32" actId="120"/>
        <pc:sldMkLst>
          <pc:docMk/>
          <pc:sldMk cId="3484881158" sldId="570"/>
        </pc:sldMkLst>
        <pc:spChg chg="mod">
          <ac:chgData name="Cristian Chilipirea" userId="34ab170da5908fc4" providerId="LiveId" clId="{32F05C1E-00E6-4C84-B41A-4B445F27520B}" dt="2021-12-05T18:24:54.870" v="32" actId="120"/>
          <ac:spMkLst>
            <pc:docMk/>
            <pc:sldMk cId="3484881158" sldId="570"/>
            <ac:spMk id="5" creationId="{7604418E-56D9-45F0-A778-524740DE31F7}"/>
          </ac:spMkLst>
        </pc:spChg>
      </pc:sldChg>
      <pc:sldChg chg="modSp add mod">
        <pc:chgData name="Cristian Chilipirea" userId="34ab170da5908fc4" providerId="LiveId" clId="{32F05C1E-00E6-4C84-B41A-4B445F27520B}" dt="2021-12-05T18:27:31.999" v="74" actId="120"/>
        <pc:sldMkLst>
          <pc:docMk/>
          <pc:sldMk cId="4003190427" sldId="589"/>
        </pc:sldMkLst>
        <pc:spChg chg="mod">
          <ac:chgData name="Cristian Chilipirea" userId="34ab170da5908fc4" providerId="LiveId" clId="{32F05C1E-00E6-4C84-B41A-4B445F27520B}" dt="2021-12-05T18:27:31.999" v="74" actId="120"/>
          <ac:spMkLst>
            <pc:docMk/>
            <pc:sldMk cId="4003190427" sldId="589"/>
            <ac:spMk id="5" creationId="{B8FE7AE2-C74D-48B6-BFE1-13414CAD77AD}"/>
          </ac:spMkLst>
        </pc:spChg>
      </pc:sldChg>
      <pc:sldChg chg="modSp add mod">
        <pc:chgData name="Cristian Chilipirea" userId="34ab170da5908fc4" providerId="LiveId" clId="{32F05C1E-00E6-4C84-B41A-4B445F27520B}" dt="2021-12-05T18:24:14.314" v="20" actId="120"/>
        <pc:sldMkLst>
          <pc:docMk/>
          <pc:sldMk cId="1901106458" sldId="612"/>
        </pc:sldMkLst>
        <pc:spChg chg="mod">
          <ac:chgData name="Cristian Chilipirea" userId="34ab170da5908fc4" providerId="LiveId" clId="{32F05C1E-00E6-4C84-B41A-4B445F27520B}" dt="2021-12-05T18:24:14.314" v="20" actId="120"/>
          <ac:spMkLst>
            <pc:docMk/>
            <pc:sldMk cId="1901106458" sldId="612"/>
            <ac:spMk id="3" creationId="{83329256-E057-485C-9D53-A3B22A50DDE3}"/>
          </ac:spMkLst>
        </pc:spChg>
      </pc:sldChg>
      <pc:sldChg chg="modSp add mod">
        <pc:chgData name="Cristian Chilipirea" userId="34ab170da5908fc4" providerId="LiveId" clId="{32F05C1E-00E6-4C84-B41A-4B445F27520B}" dt="2021-12-05T18:24:51.490" v="31" actId="120"/>
        <pc:sldMkLst>
          <pc:docMk/>
          <pc:sldMk cId="1530987625" sldId="613"/>
        </pc:sldMkLst>
        <pc:spChg chg="mod">
          <ac:chgData name="Cristian Chilipirea" userId="34ab170da5908fc4" providerId="LiveId" clId="{32F05C1E-00E6-4C84-B41A-4B445F27520B}" dt="2021-12-05T18:24:51.490" v="31" actId="120"/>
          <ac:spMkLst>
            <pc:docMk/>
            <pc:sldMk cId="1530987625" sldId="613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3.941" v="52" actId="120"/>
        <pc:sldMkLst>
          <pc:docMk/>
          <pc:sldMk cId="611857455" sldId="614"/>
        </pc:sldMkLst>
        <pc:spChg chg="mod">
          <ac:chgData name="Cristian Chilipirea" userId="34ab170da5908fc4" providerId="LiveId" clId="{32F05C1E-00E6-4C84-B41A-4B445F27520B}" dt="2021-12-05T18:26:03.941" v="52" actId="120"/>
          <ac:spMkLst>
            <pc:docMk/>
            <pc:sldMk cId="611857455" sldId="614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8.569" v="53" actId="120"/>
        <pc:sldMkLst>
          <pc:docMk/>
          <pc:sldMk cId="3240136957" sldId="615"/>
        </pc:sldMkLst>
        <pc:spChg chg="mod">
          <ac:chgData name="Cristian Chilipirea" userId="34ab170da5908fc4" providerId="LiveId" clId="{32F05C1E-00E6-4C84-B41A-4B445F27520B}" dt="2021-12-05T18:26:08.569" v="53" actId="120"/>
          <ac:spMkLst>
            <pc:docMk/>
            <pc:sldMk cId="3240136957" sldId="615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3:40.930" v="11" actId="27636"/>
          <ac:spMkLst>
            <pc:docMk/>
            <pc:sldMk cId="3240136957" sldId="615"/>
            <ac:spMk id="8" creationId="{7F985A51-56CA-488A-8389-4D8D6E816983}"/>
          </ac:spMkLst>
        </pc:spChg>
      </pc:sldChg>
      <pc:sldChg chg="modSp add mod">
        <pc:chgData name="Cristian Chilipirea" userId="34ab170da5908fc4" providerId="LiveId" clId="{32F05C1E-00E6-4C84-B41A-4B445F27520B}" dt="2021-12-05T18:25:59.832" v="51" actId="120"/>
        <pc:sldMkLst>
          <pc:docMk/>
          <pc:sldMk cId="3215472056" sldId="616"/>
        </pc:sldMkLst>
        <pc:spChg chg="mod">
          <ac:chgData name="Cristian Chilipirea" userId="34ab170da5908fc4" providerId="LiveId" clId="{32F05C1E-00E6-4C84-B41A-4B445F27520B}" dt="2021-12-05T18:25:59.832" v="51" actId="120"/>
          <ac:spMkLst>
            <pc:docMk/>
            <pc:sldMk cId="3215472056" sldId="616"/>
            <ac:spMk id="3" creationId="{EE81BF03-D868-4F90-AC10-9F87C344777F}"/>
          </ac:spMkLst>
        </pc:spChg>
      </pc:sldChg>
      <pc:sldChg chg="modSp add mod">
        <pc:chgData name="Cristian Chilipirea" userId="34ab170da5908fc4" providerId="LiveId" clId="{32F05C1E-00E6-4C84-B41A-4B445F27520B}" dt="2021-12-05T18:27:13.841" v="70" actId="120"/>
        <pc:sldMkLst>
          <pc:docMk/>
          <pc:sldMk cId="2010540716" sldId="617"/>
        </pc:sldMkLst>
        <pc:spChg chg="mod">
          <ac:chgData name="Cristian Chilipirea" userId="34ab170da5908fc4" providerId="LiveId" clId="{32F05C1E-00E6-4C84-B41A-4B445F27520B}" dt="2021-12-05T18:27:13.841" v="70" actId="120"/>
          <ac:spMkLst>
            <pc:docMk/>
            <pc:sldMk cId="2010540716" sldId="617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7:28.603" v="73" actId="120"/>
        <pc:sldMkLst>
          <pc:docMk/>
          <pc:sldMk cId="544518442" sldId="618"/>
        </pc:sldMkLst>
        <pc:spChg chg="mod">
          <ac:chgData name="Cristian Chilipirea" userId="34ab170da5908fc4" providerId="LiveId" clId="{32F05C1E-00E6-4C84-B41A-4B445F27520B}" dt="2021-12-05T18:27:28.603" v="73" actId="120"/>
          <ac:spMkLst>
            <pc:docMk/>
            <pc:sldMk cId="544518442" sldId="618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7:25.492" v="72" actId="14100"/>
          <ac:spMkLst>
            <pc:docMk/>
            <pc:sldMk cId="544518442" sldId="618"/>
            <ac:spMk id="8" creationId="{7F985A51-56CA-488A-8389-4D8D6E816983}"/>
          </ac:spMkLst>
        </pc:spChg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37372134" sldId="7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4697138" sldId="7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20943309" sldId="7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2730784" sldId="7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50668663" sldId="7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82328080" sldId="7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44721102" sldId="7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97414977" sldId="7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27196736" sldId="7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85664921" sldId="7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10792472" sldId="7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5714603" sldId="7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22851831" sldId="7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41660549" sldId="7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79365773" sldId="7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42435997" sldId="7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6068971" sldId="7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82363642" sldId="7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03003254" sldId="7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665008" sldId="7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92251378" sldId="7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12774674" sldId="7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86276604" sldId="7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27510867" sldId="7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93504032" sldId="7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47537976" sldId="7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56276374" sldId="7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92263092" sldId="7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01303955" sldId="7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86117071" sldId="7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1646394" sldId="7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56085075" sldId="7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86066054" sldId="7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94929430" sldId="7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89310333" sldId="7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2310818" sldId="74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7193624" sldId="74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70115282" sldId="74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78868364" sldId="74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53715982" sldId="74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840947112" sldId="75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5080596" sldId="75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78441717" sldId="75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74407274" sldId="75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65712095" sldId="75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6786567" sldId="75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94905479" sldId="75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45334606" sldId="75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46782714" sldId="75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56966107" sldId="75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75213713" sldId="76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740400" sldId="76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95070036" sldId="76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46494371" sldId="76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46794398" sldId="76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00009263" sldId="76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12786661" sldId="76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91820353" sldId="76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38927329" sldId="76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8006391" sldId="76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41789073" sldId="77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97355729" sldId="77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17027286" sldId="77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38597501" sldId="77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42172058" sldId="77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19045613" sldId="77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25536828" sldId="77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13917463" sldId="77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93467721" sldId="77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59520566" sldId="77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53142655" sldId="78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59018275" sldId="78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8312422" sldId="78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6942225" sldId="78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89871049" sldId="78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60392528" sldId="78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67022475" sldId="78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4707507" sldId="78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68790482" sldId="78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0049886" sldId="78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26040881" sldId="79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36657697" sldId="79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46175749" sldId="79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503701" sldId="79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8724949" sldId="79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64117737" sldId="79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05227404" sldId="79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82689796" sldId="79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47850662" sldId="79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23690134" sldId="79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2161940" sldId="80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47209969" sldId="80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0670131" sldId="80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2258320" sldId="80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21921330" sldId="80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11944061" sldId="80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00529055" sldId="80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75898105" sldId="80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16769799" sldId="80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64722359" sldId="80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79285471" sldId="8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89482385" sldId="8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08452847" sldId="8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87818965" sldId="8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30650083" sldId="8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61928137" sldId="8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2191738" sldId="8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9459389" sldId="8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73697356" sldId="8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4479631" sldId="8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19945960" sldId="8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33577226" sldId="8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14970286" sldId="8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02763769" sldId="8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99515449" sldId="8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280788" sldId="8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47728187" sldId="8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21268932" sldId="8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7803594" sldId="8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64343162" sldId="8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12718272" sldId="8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74928037" sldId="8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46901682" sldId="8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87577163" sldId="8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14769400" sldId="8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43491898" sldId="8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67644613" sldId="8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1218655" sldId="8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460343" sldId="8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77073810" sldId="8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76167156" sldId="8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1854246" sldId="8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663809" sldId="8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50705021" sldId="8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0973071" sldId="8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99052769" sldId="845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4117693096" sldId="846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552006900" sldId="847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228139549" sldId="848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624543545" sldId="849"/>
        </pc:sldMkLst>
      </pc:sldChg>
      <pc:sldChg chg="new">
        <pc:chgData name="Cristian Chilipirea" userId="34ab170da5908fc4" providerId="LiveId" clId="{32F05C1E-00E6-4C84-B41A-4B445F27520B}" dt="2021-12-05T18:27:51.109" v="78" actId="680"/>
        <pc:sldMkLst>
          <pc:docMk/>
          <pc:sldMk cId="978598592" sldId="850"/>
        </pc:sldMkLst>
      </pc:sldChg>
      <pc:sldChg chg="new del">
        <pc:chgData name="Cristian Chilipirea" userId="34ab170da5908fc4" providerId="LiveId" clId="{32F05C1E-00E6-4C84-B41A-4B445F27520B}" dt="2021-12-05T18:27:38.153" v="75" actId="47"/>
        <pc:sldMkLst>
          <pc:docMk/>
          <pc:sldMk cId="1120627901" sldId="850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F55D54D8-CB5B-7442-9AE3-80A21595AAD3}"/>
    <pc:docChg chg="undo redo custSel addSld delSld modSld sldOrd">
      <pc:chgData name="Cristian Chilipirea" userId="34ab170da5908fc4" providerId="LiveId" clId="{F55D54D8-CB5B-7442-9AE3-80A21595AAD3}" dt="2021-11-21T10:44:11.003" v="1269" actId="20577"/>
      <pc:docMkLst>
        <pc:docMk/>
      </pc:docMkLst>
      <pc:sldChg chg="modSp new mod">
        <pc:chgData name="Cristian Chilipirea" userId="34ab170da5908fc4" providerId="LiveId" clId="{F55D54D8-CB5B-7442-9AE3-80A21595AAD3}" dt="2021-11-21T10:29:10.741" v="1155" actId="20577"/>
        <pc:sldMkLst>
          <pc:docMk/>
          <pc:sldMk cId="1837372134" sldId="710"/>
        </pc:sldMkLst>
        <pc:spChg chg="mod">
          <ac:chgData name="Cristian Chilipirea" userId="34ab170da5908fc4" providerId="LiveId" clId="{F55D54D8-CB5B-7442-9AE3-80A21595AAD3}" dt="2021-11-21T10:29:10.741" v="1155" actId="20577"/>
          <ac:spMkLst>
            <pc:docMk/>
            <pc:sldMk cId="1837372134" sldId="710"/>
            <ac:spMk id="3" creationId="{C04B69DD-417C-0746-8B5E-41B23A3578FE}"/>
          </ac:spMkLst>
        </pc:spChg>
        <pc:spChg chg="mod">
          <ac:chgData name="Cristian Chilipirea" userId="34ab170da5908fc4" providerId="LiveId" clId="{F55D54D8-CB5B-7442-9AE3-80A21595AAD3}" dt="2021-11-21T07:18:23.800" v="53" actId="207"/>
          <ac:spMkLst>
            <pc:docMk/>
            <pc:sldMk cId="1837372134" sldId="710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813562570" sldId="710"/>
        </pc:sldMkLst>
      </pc:sldChg>
      <pc:sldChg chg="modSp add mod ord">
        <pc:chgData name="Cristian Chilipirea" userId="34ab170da5908fc4" providerId="LiveId" clId="{F55D54D8-CB5B-7442-9AE3-80A21595AAD3}" dt="2021-11-21T07:23:57.641" v="124" actId="20578"/>
        <pc:sldMkLst>
          <pc:docMk/>
          <pc:sldMk cId="2134697138" sldId="711"/>
        </pc:sldMkLst>
        <pc:spChg chg="mod">
          <ac:chgData name="Cristian Chilipirea" userId="34ab170da5908fc4" providerId="LiveId" clId="{F55D54D8-CB5B-7442-9AE3-80A21595AAD3}" dt="2021-11-21T07:22:06.205" v="122" actId="790"/>
          <ac:spMkLst>
            <pc:docMk/>
            <pc:sldMk cId="2134697138" sldId="711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658188861" sldId="711"/>
        </pc:sldMkLst>
      </pc:sldChg>
      <pc:sldChg chg="modSp add mod">
        <pc:chgData name="Cristian Chilipirea" userId="34ab170da5908fc4" providerId="LiveId" clId="{F55D54D8-CB5B-7442-9AE3-80A21595AAD3}" dt="2021-11-21T07:25:15.380" v="213" actId="20577"/>
        <pc:sldMkLst>
          <pc:docMk/>
          <pc:sldMk cId="1920943309" sldId="712"/>
        </pc:sldMkLst>
        <pc:spChg chg="mod">
          <ac:chgData name="Cristian Chilipirea" userId="34ab170da5908fc4" providerId="LiveId" clId="{F55D54D8-CB5B-7442-9AE3-80A21595AAD3}" dt="2021-11-21T07:25:15.380" v="213" actId="20577"/>
          <ac:spMkLst>
            <pc:docMk/>
            <pc:sldMk cId="1920943309" sldId="712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287459556" sldId="712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423670107" sldId="713"/>
        </pc:sldMkLst>
      </pc:sldChg>
      <pc:sldChg chg="modSp add mod ord">
        <pc:chgData name="Cristian Chilipirea" userId="34ab170da5908fc4" providerId="LiveId" clId="{F55D54D8-CB5B-7442-9AE3-80A21595AAD3}" dt="2021-11-21T07:26:09.925" v="249" actId="20577"/>
        <pc:sldMkLst>
          <pc:docMk/>
          <pc:sldMk cId="3542730784" sldId="713"/>
        </pc:sldMkLst>
        <pc:spChg chg="mod">
          <ac:chgData name="Cristian Chilipirea" userId="34ab170da5908fc4" providerId="LiveId" clId="{F55D54D8-CB5B-7442-9AE3-80A21595AAD3}" dt="2021-11-21T07:26:09.925" v="249" actId="20577"/>
          <ac:spMkLst>
            <pc:docMk/>
            <pc:sldMk cId="3542730784" sldId="713"/>
            <ac:spMk id="4" creationId="{D0633158-A2D9-9F4C-B866-168A7AF0F705}"/>
          </ac:spMkLst>
        </pc:spChg>
      </pc:sldChg>
      <pc:sldChg chg="modSp add mod ord">
        <pc:chgData name="Cristian Chilipirea" userId="34ab170da5908fc4" providerId="LiveId" clId="{F55D54D8-CB5B-7442-9AE3-80A21595AAD3}" dt="2021-11-21T09:13:07.398" v="384" actId="207"/>
        <pc:sldMkLst>
          <pc:docMk/>
          <pc:sldMk cId="850668663" sldId="714"/>
        </pc:sldMkLst>
        <pc:spChg chg="mod">
          <ac:chgData name="Cristian Chilipirea" userId="34ab170da5908fc4" providerId="LiveId" clId="{F55D54D8-CB5B-7442-9AE3-80A21595AAD3}" dt="2021-11-21T09:13:07.398" v="384" actId="207"/>
          <ac:spMkLst>
            <pc:docMk/>
            <pc:sldMk cId="850668663" sldId="714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89938214" sldId="714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90865018" sldId="715"/>
        </pc:sldMkLst>
      </pc:sldChg>
      <pc:sldChg chg="new">
        <pc:chgData name="Cristian Chilipirea" userId="34ab170da5908fc4" providerId="LiveId" clId="{F55D54D8-CB5B-7442-9AE3-80A21595AAD3}" dt="2021-11-21T08:55:42.117" v="300" actId="680"/>
        <pc:sldMkLst>
          <pc:docMk/>
          <pc:sldMk cId="2782328080" sldId="715"/>
        </pc:sldMkLst>
      </pc:sldChg>
      <pc:sldChg chg="modSp new mod">
        <pc:chgData name="Cristian Chilipirea" userId="34ab170da5908fc4" providerId="LiveId" clId="{F55D54D8-CB5B-7442-9AE3-80A21595AAD3}" dt="2021-11-21T09:18:03.602" v="389" actId="207"/>
        <pc:sldMkLst>
          <pc:docMk/>
          <pc:sldMk cId="444721102" sldId="716"/>
        </pc:sldMkLst>
        <pc:spChg chg="mod">
          <ac:chgData name="Cristian Chilipirea" userId="34ab170da5908fc4" providerId="LiveId" clId="{F55D54D8-CB5B-7442-9AE3-80A21595AAD3}" dt="2021-11-21T08:55:57.515" v="343" actId="20577"/>
          <ac:spMkLst>
            <pc:docMk/>
            <pc:sldMk cId="444721102" sldId="716"/>
            <ac:spMk id="3" creationId="{E8A7EF3B-F1A1-DB48-974D-78F497F44C42}"/>
          </ac:spMkLst>
        </pc:spChg>
        <pc:spChg chg="mod">
          <ac:chgData name="Cristian Chilipirea" userId="34ab170da5908fc4" providerId="LiveId" clId="{F55D54D8-CB5B-7442-9AE3-80A21595AAD3}" dt="2021-11-21T09:18:03.602" v="389" actId="207"/>
          <ac:spMkLst>
            <pc:docMk/>
            <pc:sldMk cId="444721102" sldId="716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198878625" sldId="716"/>
        </pc:sldMkLst>
      </pc:sldChg>
      <pc:sldChg chg="modSp add mod">
        <pc:chgData name="Cristian Chilipirea" userId="34ab170da5908fc4" providerId="LiveId" clId="{F55D54D8-CB5B-7442-9AE3-80A21595AAD3}" dt="2021-11-21T09:28:26.537" v="461" actId="20577"/>
        <pc:sldMkLst>
          <pc:docMk/>
          <pc:sldMk cId="1897414977" sldId="717"/>
        </pc:sldMkLst>
        <pc:spChg chg="mod">
          <ac:chgData name="Cristian Chilipirea" userId="34ab170da5908fc4" providerId="LiveId" clId="{F55D54D8-CB5B-7442-9AE3-80A21595AAD3}" dt="2021-11-21T09:28:26.537" v="461" actId="20577"/>
          <ac:spMkLst>
            <pc:docMk/>
            <pc:sldMk cId="1897414977" sldId="717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902479786" sldId="717"/>
        </pc:sldMkLst>
      </pc:sldChg>
      <pc:sldChg chg="modSp add mod ord">
        <pc:chgData name="Cristian Chilipirea" userId="34ab170da5908fc4" providerId="LiveId" clId="{F55D54D8-CB5B-7442-9AE3-80A21595AAD3}" dt="2021-11-21T09:32:21.592" v="520" actId="207"/>
        <pc:sldMkLst>
          <pc:docMk/>
          <pc:sldMk cId="1327196736" sldId="718"/>
        </pc:sldMkLst>
        <pc:spChg chg="mod">
          <ac:chgData name="Cristian Chilipirea" userId="34ab170da5908fc4" providerId="LiveId" clId="{F55D54D8-CB5B-7442-9AE3-80A21595AAD3}" dt="2021-11-21T09:32:21.592" v="520" actId="207"/>
          <ac:spMkLst>
            <pc:docMk/>
            <pc:sldMk cId="1327196736" sldId="718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01288008" sldId="718"/>
        </pc:sldMkLst>
      </pc:sldChg>
      <pc:sldChg chg="modSp add mod ord">
        <pc:chgData name="Cristian Chilipirea" userId="34ab170da5908fc4" providerId="LiveId" clId="{F55D54D8-CB5B-7442-9AE3-80A21595AAD3}" dt="2021-11-21T09:42:48.072" v="615" actId="20577"/>
        <pc:sldMkLst>
          <pc:docMk/>
          <pc:sldMk cId="1185664921" sldId="719"/>
        </pc:sldMkLst>
        <pc:spChg chg="mod">
          <ac:chgData name="Cristian Chilipirea" userId="34ab170da5908fc4" providerId="LiveId" clId="{F55D54D8-CB5B-7442-9AE3-80A21595AAD3}" dt="2021-11-21T09:42:48.072" v="615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53187325" sldId="719"/>
        </pc:sldMkLst>
      </pc:sldChg>
      <pc:sldChg chg="modSp add mod ord">
        <pc:chgData name="Cristian Chilipirea" userId="34ab170da5908fc4" providerId="LiveId" clId="{F55D54D8-CB5B-7442-9AE3-80A21595AAD3}" dt="2021-11-21T09:43:27.599" v="645" actId="20577"/>
        <pc:sldMkLst>
          <pc:docMk/>
          <pc:sldMk cId="710792472" sldId="720"/>
        </pc:sldMkLst>
        <pc:spChg chg="mod">
          <ac:chgData name="Cristian Chilipirea" userId="34ab170da5908fc4" providerId="LiveId" clId="{F55D54D8-CB5B-7442-9AE3-80A21595AAD3}" dt="2021-11-21T09:43:27.599" v="645" actId="20577"/>
          <ac:spMkLst>
            <pc:docMk/>
            <pc:sldMk cId="710792472" sldId="720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274310392" sldId="720"/>
        </pc:sldMkLst>
      </pc:sldChg>
      <pc:sldChg chg="modSp add mod ord">
        <pc:chgData name="Cristian Chilipirea" userId="34ab170da5908fc4" providerId="LiveId" clId="{F55D54D8-CB5B-7442-9AE3-80A21595AAD3}" dt="2021-11-21T09:49:47.783" v="738" actId="20577"/>
        <pc:sldMkLst>
          <pc:docMk/>
          <pc:sldMk cId="1035714603" sldId="721"/>
        </pc:sldMkLst>
        <pc:spChg chg="mod">
          <ac:chgData name="Cristian Chilipirea" userId="34ab170da5908fc4" providerId="LiveId" clId="{F55D54D8-CB5B-7442-9AE3-80A21595AAD3}" dt="2021-11-21T09:49:47.783" v="738" actId="20577"/>
          <ac:spMkLst>
            <pc:docMk/>
            <pc:sldMk cId="1035714603" sldId="721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669684622" sldId="721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63476325" sldId="722"/>
        </pc:sldMkLst>
      </pc:sldChg>
      <pc:sldChg chg="modSp add mod ord">
        <pc:chgData name="Cristian Chilipirea" userId="34ab170da5908fc4" providerId="LiveId" clId="{F55D54D8-CB5B-7442-9AE3-80A21595AAD3}" dt="2021-11-21T10:15:14.450" v="1089" actId="790"/>
        <pc:sldMkLst>
          <pc:docMk/>
          <pc:sldMk cId="3922851831" sldId="722"/>
        </pc:sldMkLst>
        <pc:spChg chg="mod">
          <ac:chgData name="Cristian Chilipirea" userId="34ab170da5908fc4" providerId="LiveId" clId="{F55D54D8-CB5B-7442-9AE3-80A21595AAD3}" dt="2021-11-21T10:15:14.450" v="1089" actId="790"/>
          <ac:spMkLst>
            <pc:docMk/>
            <pc:sldMk cId="3922851831" sldId="722"/>
            <ac:spMk id="4" creationId="{FA91D514-4FD6-B84F-937D-DC3176E97DFC}"/>
          </ac:spMkLst>
        </pc:spChg>
      </pc:sldChg>
      <pc:sldChg chg="new">
        <pc:chgData name="Cristian Chilipirea" userId="34ab170da5908fc4" providerId="LiveId" clId="{F55D54D8-CB5B-7442-9AE3-80A21595AAD3}" dt="2021-11-21T09:54:17.314" v="750" actId="680"/>
        <pc:sldMkLst>
          <pc:docMk/>
          <pc:sldMk cId="641660549" sldId="723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032683005" sldId="723"/>
        </pc:sldMkLst>
      </pc:sldChg>
      <pc:sldChg chg="modSp new mod">
        <pc:chgData name="Cristian Chilipirea" userId="34ab170da5908fc4" providerId="LiveId" clId="{F55D54D8-CB5B-7442-9AE3-80A21595AAD3}" dt="2021-11-21T10:29:24.646" v="1173" actId="20577"/>
        <pc:sldMkLst>
          <pc:docMk/>
          <pc:sldMk cId="779365773" sldId="724"/>
        </pc:sldMkLst>
        <pc:spChg chg="mod">
          <ac:chgData name="Cristian Chilipirea" userId="34ab170da5908fc4" providerId="LiveId" clId="{F55D54D8-CB5B-7442-9AE3-80A21595AAD3}" dt="2021-11-21T10:29:24.646" v="1173" actId="20577"/>
          <ac:spMkLst>
            <pc:docMk/>
            <pc:sldMk cId="779365773" sldId="724"/>
            <ac:spMk id="3" creationId="{E1D0D3F4-1949-224B-927F-327843C589B1}"/>
          </ac:spMkLst>
        </pc:spChg>
        <pc:spChg chg="mod">
          <ac:chgData name="Cristian Chilipirea" userId="34ab170da5908fc4" providerId="LiveId" clId="{F55D54D8-CB5B-7442-9AE3-80A21595AAD3}" dt="2021-11-21T09:58:35.222" v="814" actId="207"/>
          <ac:spMkLst>
            <pc:docMk/>
            <pc:sldMk cId="779365773" sldId="724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31738071" sldId="724"/>
        </pc:sldMkLst>
      </pc:sldChg>
      <pc:sldChg chg="modSp add mod">
        <pc:chgData name="Cristian Chilipirea" userId="34ab170da5908fc4" providerId="LiveId" clId="{F55D54D8-CB5B-7442-9AE3-80A21595AAD3}" dt="2021-11-21T10:03:01.536" v="873" actId="20577"/>
        <pc:sldMkLst>
          <pc:docMk/>
          <pc:sldMk cId="2442435997" sldId="725"/>
        </pc:sldMkLst>
        <pc:spChg chg="mod">
          <ac:chgData name="Cristian Chilipirea" userId="34ab170da5908fc4" providerId="LiveId" clId="{F55D54D8-CB5B-7442-9AE3-80A21595AAD3}" dt="2021-11-21T10:03:01.536" v="873" actId="20577"/>
          <ac:spMkLst>
            <pc:docMk/>
            <pc:sldMk cId="2442435997" sldId="725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12021079" sldId="725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75045877" sldId="726"/>
        </pc:sldMkLst>
      </pc:sldChg>
      <pc:sldChg chg="modSp add mod ord">
        <pc:chgData name="Cristian Chilipirea" userId="34ab170da5908fc4" providerId="LiveId" clId="{F55D54D8-CB5B-7442-9AE3-80A21595AAD3}" dt="2021-11-21T10:06:16.902" v="919" actId="207"/>
        <pc:sldMkLst>
          <pc:docMk/>
          <pc:sldMk cId="2136068971" sldId="726"/>
        </pc:sldMkLst>
        <pc:spChg chg="mod">
          <ac:chgData name="Cristian Chilipirea" userId="34ab170da5908fc4" providerId="LiveId" clId="{F55D54D8-CB5B-7442-9AE3-80A21595AAD3}" dt="2021-11-21T10:06:16.902" v="919" actId="207"/>
          <ac:spMkLst>
            <pc:docMk/>
            <pc:sldMk cId="2136068971" sldId="726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942025971" sldId="727"/>
        </pc:sldMkLst>
      </pc:sldChg>
      <pc:sldChg chg="modSp add mod ord">
        <pc:chgData name="Cristian Chilipirea" userId="34ab170da5908fc4" providerId="LiveId" clId="{F55D54D8-CB5B-7442-9AE3-80A21595AAD3}" dt="2021-11-21T10:07:46.287" v="1003" actId="20577"/>
        <pc:sldMkLst>
          <pc:docMk/>
          <pc:sldMk cId="3682363642" sldId="727"/>
        </pc:sldMkLst>
        <pc:spChg chg="mod">
          <ac:chgData name="Cristian Chilipirea" userId="34ab170da5908fc4" providerId="LiveId" clId="{F55D54D8-CB5B-7442-9AE3-80A21595AAD3}" dt="2021-11-21T10:07:46.287" v="1003" actId="20577"/>
          <ac:spMkLst>
            <pc:docMk/>
            <pc:sldMk cId="3682363642" sldId="727"/>
            <ac:spMk id="4" creationId="{EE760532-871F-AB41-BEC7-3AD950279FE0}"/>
          </ac:spMkLst>
        </pc:spChg>
      </pc:sldChg>
      <pc:sldChg chg="modSp add mod ord">
        <pc:chgData name="Cristian Chilipirea" userId="34ab170da5908fc4" providerId="LiveId" clId="{F55D54D8-CB5B-7442-9AE3-80A21595AAD3}" dt="2021-11-21T10:14:30.722" v="1054" actId="20577"/>
        <pc:sldMkLst>
          <pc:docMk/>
          <pc:sldMk cId="1503003254" sldId="728"/>
        </pc:sldMkLst>
        <pc:spChg chg="mod">
          <ac:chgData name="Cristian Chilipirea" userId="34ab170da5908fc4" providerId="LiveId" clId="{F55D54D8-CB5B-7442-9AE3-80A21595AAD3}" dt="2021-11-21T10:14:30.722" v="1054" actId="20577"/>
          <ac:spMkLst>
            <pc:docMk/>
            <pc:sldMk cId="1503003254" sldId="728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646723221" sldId="728"/>
        </pc:sldMkLst>
      </pc:sldChg>
      <pc:sldChg chg="modSp add mod ord">
        <pc:chgData name="Cristian Chilipirea" userId="34ab170da5908fc4" providerId="LiveId" clId="{F55D54D8-CB5B-7442-9AE3-80A21595AAD3}" dt="2021-11-21T10:14:48.728" v="1086" actId="5793"/>
        <pc:sldMkLst>
          <pc:docMk/>
          <pc:sldMk cId="227665008" sldId="729"/>
        </pc:sldMkLst>
        <pc:spChg chg="mod">
          <ac:chgData name="Cristian Chilipirea" userId="34ab170da5908fc4" providerId="LiveId" clId="{F55D54D8-CB5B-7442-9AE3-80A21595AAD3}" dt="2021-11-21T10:14:48.728" v="1086" actId="5793"/>
          <ac:spMkLst>
            <pc:docMk/>
            <pc:sldMk cId="227665008" sldId="729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183233071" sldId="729"/>
        </pc:sldMkLst>
      </pc:sldChg>
      <pc:sldChg chg="modSp add mod ord">
        <pc:chgData name="Cristian Chilipirea" userId="34ab170da5908fc4" providerId="LiveId" clId="{F55D54D8-CB5B-7442-9AE3-80A21595AAD3}" dt="2021-11-21T10:15:21.704" v="1091" actId="20577"/>
        <pc:sldMkLst>
          <pc:docMk/>
          <pc:sldMk cId="1792251378" sldId="730"/>
        </pc:sldMkLst>
        <pc:spChg chg="mod">
          <ac:chgData name="Cristian Chilipirea" userId="34ab170da5908fc4" providerId="LiveId" clId="{F55D54D8-CB5B-7442-9AE3-80A21595AAD3}" dt="2021-11-21T10:15:21.704" v="1091" actId="20577"/>
          <ac:spMkLst>
            <pc:docMk/>
            <pc:sldMk cId="1792251378" sldId="730"/>
            <ac:spMk id="4" creationId="{EE760532-871F-AB41-BEC7-3AD950279FE0}"/>
          </ac:spMkLst>
        </pc:spChg>
      </pc:sldChg>
      <pc:sldChg chg="new">
        <pc:chgData name="Cristian Chilipirea" userId="34ab170da5908fc4" providerId="LiveId" clId="{F55D54D8-CB5B-7442-9AE3-80A21595AAD3}" dt="2021-11-21T10:20:13.122" v="1092" actId="680"/>
        <pc:sldMkLst>
          <pc:docMk/>
          <pc:sldMk cId="1912774674" sldId="731"/>
        </pc:sldMkLst>
      </pc:sldChg>
      <pc:sldChg chg="modSp new mod">
        <pc:chgData name="Cristian Chilipirea" userId="34ab170da5908fc4" providerId="LiveId" clId="{F55D54D8-CB5B-7442-9AE3-80A21595AAD3}" dt="2021-11-21T10:32:33.357" v="1190" actId="207"/>
        <pc:sldMkLst>
          <pc:docMk/>
          <pc:sldMk cId="786276604" sldId="732"/>
        </pc:sldMkLst>
        <pc:spChg chg="mod">
          <ac:chgData name="Cristian Chilipirea" userId="34ab170da5908fc4" providerId="LiveId" clId="{F55D54D8-CB5B-7442-9AE3-80A21595AAD3}" dt="2021-11-21T10:31:25.491" v="1184" actId="20577"/>
          <ac:spMkLst>
            <pc:docMk/>
            <pc:sldMk cId="786276604" sldId="732"/>
            <ac:spMk id="3" creationId="{F35F31CD-0864-EF48-9A35-F6B7E0BF47E3}"/>
          </ac:spMkLst>
        </pc:spChg>
        <pc:spChg chg="mod">
          <ac:chgData name="Cristian Chilipirea" userId="34ab170da5908fc4" providerId="LiveId" clId="{F55D54D8-CB5B-7442-9AE3-80A21595AAD3}" dt="2021-11-21T10:32:33.357" v="1190" actId="207"/>
          <ac:spMkLst>
            <pc:docMk/>
            <pc:sldMk cId="786276604" sldId="732"/>
            <ac:spMk id="4" creationId="{747888B5-D0EA-F14D-9510-57F1C50997F0}"/>
          </ac:spMkLst>
        </pc:spChg>
      </pc:sldChg>
      <pc:sldChg chg="modSp add mod ord">
        <pc:chgData name="Cristian Chilipirea" userId="34ab170da5908fc4" providerId="LiveId" clId="{F55D54D8-CB5B-7442-9AE3-80A21595AAD3}" dt="2021-11-21T10:42:23.350" v="1252" actId="20577"/>
        <pc:sldMkLst>
          <pc:docMk/>
          <pc:sldMk cId="4227510867" sldId="733"/>
        </pc:sldMkLst>
        <pc:spChg chg="mod">
          <ac:chgData name="Cristian Chilipirea" userId="34ab170da5908fc4" providerId="LiveId" clId="{F55D54D8-CB5B-7442-9AE3-80A21595AAD3}" dt="2021-11-21T10:42:23.350" v="1252" actId="20577"/>
          <ac:spMkLst>
            <pc:docMk/>
            <pc:sldMk cId="4227510867" sldId="733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8:30.016" v="1229" actId="20577"/>
        <pc:sldMkLst>
          <pc:docMk/>
          <pc:sldMk cId="2593504032" sldId="734"/>
        </pc:sldMkLst>
        <pc:spChg chg="mod">
          <ac:chgData name="Cristian Chilipirea" userId="34ab170da5908fc4" providerId="LiveId" clId="{F55D54D8-CB5B-7442-9AE3-80A21595AAD3}" dt="2021-11-21T10:38:30.016" v="1229" actId="20577"/>
          <ac:spMkLst>
            <pc:docMk/>
            <pc:sldMk cId="2593504032" sldId="734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52.932" v="1220" actId="207"/>
        <pc:sldMkLst>
          <pc:docMk/>
          <pc:sldMk cId="3247537976" sldId="735"/>
        </pc:sldMkLst>
        <pc:spChg chg="mod">
          <ac:chgData name="Cristian Chilipirea" userId="34ab170da5908fc4" providerId="LiveId" clId="{F55D54D8-CB5B-7442-9AE3-80A21595AAD3}" dt="2021-11-21T10:37:52.932" v="1220" actId="207"/>
          <ac:spMkLst>
            <pc:docMk/>
            <pc:sldMk cId="3247537976" sldId="735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34.401" v="1215" actId="207"/>
        <pc:sldMkLst>
          <pc:docMk/>
          <pc:sldMk cId="2556276374" sldId="736"/>
        </pc:sldMkLst>
        <pc:spChg chg="mod">
          <ac:chgData name="Cristian Chilipirea" userId="34ab170da5908fc4" providerId="LiveId" clId="{F55D54D8-CB5B-7442-9AE3-80A21595AAD3}" dt="2021-11-21T10:37:34.401" v="1215" actId="207"/>
          <ac:spMkLst>
            <pc:docMk/>
            <pc:sldMk cId="2556276374" sldId="736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6:04.575" v="1210" actId="207"/>
        <pc:sldMkLst>
          <pc:docMk/>
          <pc:sldMk cId="1592263092" sldId="737"/>
        </pc:sldMkLst>
        <pc:spChg chg="mod">
          <ac:chgData name="Cristian Chilipirea" userId="34ab170da5908fc4" providerId="LiveId" clId="{F55D54D8-CB5B-7442-9AE3-80A21595AAD3}" dt="2021-11-21T10:36:04.575" v="1210" actId="207"/>
          <ac:spMkLst>
            <pc:docMk/>
            <pc:sldMk cId="1592263092" sldId="737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44:11.003" v="1269" actId="20577"/>
        <pc:sldMkLst>
          <pc:docMk/>
          <pc:sldMk cId="2501303955" sldId="738"/>
        </pc:sldMkLst>
        <pc:spChg chg="mod">
          <ac:chgData name="Cristian Chilipirea" userId="34ab170da5908fc4" providerId="LiveId" clId="{F55D54D8-CB5B-7442-9AE3-80A21595AAD3}" dt="2021-11-21T10:44:11.003" v="1269" actId="20577"/>
          <ac:spMkLst>
            <pc:docMk/>
            <pc:sldMk cId="2501303955" sldId="738"/>
            <ac:spMk id="4" creationId="{747888B5-D0EA-F14D-9510-57F1C50997F0}"/>
          </ac:spMkLst>
        </pc:spChg>
      </pc:sld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D8AF0D6D-3BE8-4016-8DCD-15C09F277312}"/>
    <pc:docChg chg="undo custSel addSld delSld modSld sldOrd">
      <pc:chgData name="Cristian Chilipirea" userId="34ab170da5908fc4" providerId="LiveId" clId="{D8AF0D6D-3BE8-4016-8DCD-15C09F277312}" dt="2021-12-05T22:04:42.789" v="1918" actId="6549"/>
      <pc:docMkLst>
        <pc:docMk/>
      </pc:docMkLst>
      <pc:sldChg chg="ord">
        <pc:chgData name="Cristian Chilipirea" userId="34ab170da5908fc4" providerId="LiveId" clId="{D8AF0D6D-3BE8-4016-8DCD-15C09F277312}" dt="2021-12-05T19:51:31.388" v="430"/>
        <pc:sldMkLst>
          <pc:docMk/>
          <pc:sldMk cId="4117693096" sldId="846"/>
        </pc:sldMkLst>
      </pc:sldChg>
      <pc:sldChg chg="ord">
        <pc:chgData name="Cristian Chilipirea" userId="34ab170da5908fc4" providerId="LiveId" clId="{D8AF0D6D-3BE8-4016-8DCD-15C09F277312}" dt="2021-12-05T19:58:46.307" v="775"/>
        <pc:sldMkLst>
          <pc:docMk/>
          <pc:sldMk cId="552006900" sldId="847"/>
        </pc:sldMkLst>
      </pc:sldChg>
      <pc:sldChg chg="ord">
        <pc:chgData name="Cristian Chilipirea" userId="34ab170da5908fc4" providerId="LiveId" clId="{D8AF0D6D-3BE8-4016-8DCD-15C09F277312}" dt="2021-12-05T19:52:34.357" v="441"/>
        <pc:sldMkLst>
          <pc:docMk/>
          <pc:sldMk cId="3228139549" sldId="848"/>
        </pc:sldMkLst>
      </pc:sldChg>
      <pc:sldChg chg="ord">
        <pc:chgData name="Cristian Chilipirea" userId="34ab170da5908fc4" providerId="LiveId" clId="{D8AF0D6D-3BE8-4016-8DCD-15C09F277312}" dt="2021-12-05T20:00:25.200" v="826"/>
        <pc:sldMkLst>
          <pc:docMk/>
          <pc:sldMk cId="3624543545" sldId="849"/>
        </pc:sldMkLst>
      </pc:sldChg>
      <pc:sldChg chg="addSp delSp modSp new mod ord">
        <pc:chgData name="Cristian Chilipirea" userId="34ab170da5908fc4" providerId="LiveId" clId="{D8AF0D6D-3BE8-4016-8DCD-15C09F277312}" dt="2021-12-05T19:56:09.583" v="528"/>
        <pc:sldMkLst>
          <pc:docMk/>
          <pc:sldMk cId="2270303764" sldId="851"/>
        </pc:sldMkLst>
        <pc:spChg chg="mod">
          <ac:chgData name="Cristian Chilipirea" userId="34ab170da5908fc4" providerId="LiveId" clId="{D8AF0D6D-3BE8-4016-8DCD-15C09F277312}" dt="2021-12-05T19:42:57.746" v="114" actId="20577"/>
          <ac:spMkLst>
            <pc:docMk/>
            <pc:sldMk cId="2270303764" sldId="851"/>
            <ac:spMk id="3" creationId="{AB365B51-CA3A-4BF9-A675-3B2F507EE9D4}"/>
          </ac:spMkLst>
        </pc:spChg>
        <pc:spChg chg="del">
          <ac:chgData name="Cristian Chilipirea" userId="34ab170da5908fc4" providerId="LiveId" clId="{D8AF0D6D-3BE8-4016-8DCD-15C09F277312}" dt="2021-12-05T19:41:19.965" v="1" actId="478"/>
          <ac:spMkLst>
            <pc:docMk/>
            <pc:sldMk cId="2270303764" sldId="851"/>
            <ac:spMk id="4" creationId="{7F912429-0F7B-4CAD-9212-39A04A694222}"/>
          </ac:spMkLst>
        </pc:spChg>
        <pc:spChg chg="add mod">
          <ac:chgData name="Cristian Chilipirea" userId="34ab170da5908fc4" providerId="LiveId" clId="{D8AF0D6D-3BE8-4016-8DCD-15C09F277312}" dt="2021-12-05T19:45:15.674" v="202" actId="207"/>
          <ac:spMkLst>
            <pc:docMk/>
            <pc:sldMk cId="2270303764" sldId="851"/>
            <ac:spMk id="7" creationId="{30C97921-BF9D-407A-AFA5-5519C4F8D056}"/>
          </ac:spMkLst>
        </pc:spChg>
        <pc:spChg chg="add mod">
          <ac:chgData name="Cristian Chilipirea" userId="34ab170da5908fc4" providerId="LiveId" clId="{D8AF0D6D-3BE8-4016-8DCD-15C09F277312}" dt="2021-12-05T19:43:48.742" v="158" actId="20577"/>
          <ac:spMkLst>
            <pc:docMk/>
            <pc:sldMk cId="2270303764" sldId="851"/>
            <ac:spMk id="11" creationId="{F026C82A-1F25-4EFF-B185-0D7FED7E9F8A}"/>
          </ac:spMkLst>
        </pc:spChg>
        <pc:spChg chg="add mod">
          <ac:chgData name="Cristian Chilipirea" userId="34ab170da5908fc4" providerId="LiveId" clId="{D8AF0D6D-3BE8-4016-8DCD-15C09F277312}" dt="2021-12-05T19:44:37.740" v="164" actId="692"/>
          <ac:spMkLst>
            <pc:docMk/>
            <pc:sldMk cId="2270303764" sldId="851"/>
            <ac:spMk id="15" creationId="{B83F3BFB-AADF-4D77-993C-710B095E76F0}"/>
          </ac:spMkLst>
        </pc:spChg>
        <pc:spChg chg="add mod">
          <ac:chgData name="Cristian Chilipirea" userId="34ab170da5908fc4" providerId="LiveId" clId="{D8AF0D6D-3BE8-4016-8DCD-15C09F277312}" dt="2021-12-05T19:45:11.494" v="201" actId="207"/>
          <ac:spMkLst>
            <pc:docMk/>
            <pc:sldMk cId="2270303764" sldId="851"/>
            <ac:spMk id="16" creationId="{E6C4B4BD-06CE-47A4-BA0C-5BDDF9A7285B}"/>
          </ac:spMkLst>
        </pc:spChg>
        <pc:picChg chg="add mod">
          <ac:chgData name="Cristian Chilipirea" userId="34ab170da5908fc4" providerId="LiveId" clId="{D8AF0D6D-3BE8-4016-8DCD-15C09F277312}" dt="2021-12-05T19:41:49.013" v="11" actId="14100"/>
          <ac:picMkLst>
            <pc:docMk/>
            <pc:sldMk cId="2270303764" sldId="851"/>
            <ac:picMk id="6" creationId="{8AA206D9-01CB-4CCB-AB64-9BEFFE4F5F9C}"/>
          </ac:picMkLst>
        </pc:picChg>
        <pc:cxnChg chg="add mod">
          <ac:chgData name="Cristian Chilipirea" userId="34ab170da5908fc4" providerId="LiveId" clId="{D8AF0D6D-3BE8-4016-8DCD-15C09F277312}" dt="2021-12-05T19:43:25.640" v="119" actId="14100"/>
          <ac:cxnSpMkLst>
            <pc:docMk/>
            <pc:sldMk cId="2270303764" sldId="851"/>
            <ac:cxnSpMk id="9" creationId="{FEF8B3E2-C613-46F5-A905-2E3F60BA467A}"/>
          </ac:cxnSpMkLst>
        </pc:cxnChg>
        <pc:cxnChg chg="add mod">
          <ac:chgData name="Cristian Chilipirea" userId="34ab170da5908fc4" providerId="LiveId" clId="{D8AF0D6D-3BE8-4016-8DCD-15C09F277312}" dt="2021-12-05T19:44:11.829" v="161" actId="14100"/>
          <ac:cxnSpMkLst>
            <pc:docMk/>
            <pc:sldMk cId="2270303764" sldId="851"/>
            <ac:cxnSpMk id="12" creationId="{25A2C4E4-2528-4992-8722-3E2FA78846B4}"/>
          </ac:cxnSpMkLst>
        </pc:cxnChg>
      </pc:sldChg>
      <pc:sldChg chg="addSp delSp modSp new del mod ord">
        <pc:chgData name="Cristian Chilipirea" userId="34ab170da5908fc4" providerId="LiveId" clId="{D8AF0D6D-3BE8-4016-8DCD-15C09F277312}" dt="2021-12-05T19:54:50.124" v="449" actId="47"/>
        <pc:sldMkLst>
          <pc:docMk/>
          <pc:sldMk cId="1826558297" sldId="852"/>
        </pc:sldMkLst>
        <pc:spChg chg="mod">
          <ac:chgData name="Cristian Chilipirea" userId="34ab170da5908fc4" providerId="LiveId" clId="{D8AF0D6D-3BE8-4016-8DCD-15C09F277312}" dt="2021-12-05T19:46:58.470" v="204"/>
          <ac:spMkLst>
            <pc:docMk/>
            <pc:sldMk cId="1826558297" sldId="852"/>
            <ac:spMk id="3" creationId="{4C445787-29F9-4498-858F-F5A064AE93BC}"/>
          </ac:spMkLst>
        </pc:spChg>
        <pc:spChg chg="del">
          <ac:chgData name="Cristian Chilipirea" userId="34ab170da5908fc4" providerId="LiveId" clId="{D8AF0D6D-3BE8-4016-8DCD-15C09F277312}" dt="2021-12-05T19:47:23.982" v="205" actId="478"/>
          <ac:spMkLst>
            <pc:docMk/>
            <pc:sldMk cId="1826558297" sldId="852"/>
            <ac:spMk id="4" creationId="{875AE361-2AA4-477A-9F24-56CB25F72386}"/>
          </ac:spMkLst>
        </pc:spChg>
        <pc:spChg chg="add mod">
          <ac:chgData name="Cristian Chilipirea" userId="34ab170da5908fc4" providerId="LiveId" clId="{D8AF0D6D-3BE8-4016-8DCD-15C09F277312}" dt="2021-12-05T19:51:41.518" v="433" actId="21"/>
          <ac:spMkLst>
            <pc:docMk/>
            <pc:sldMk cId="1826558297" sldId="852"/>
            <ac:spMk id="5" creationId="{A07B8F33-DB79-4786-8CD4-B8B0CF2C26F7}"/>
          </ac:spMkLst>
        </pc:spChg>
      </pc:sldChg>
      <pc:sldChg chg="new del">
        <pc:chgData name="Cristian Chilipirea" userId="34ab170da5908fc4" providerId="LiveId" clId="{D8AF0D6D-3BE8-4016-8DCD-15C09F277312}" dt="2021-12-05T19:54:49.417" v="448" actId="47"/>
        <pc:sldMkLst>
          <pc:docMk/>
          <pc:sldMk cId="1632320975" sldId="853"/>
        </pc:sldMkLst>
      </pc:sldChg>
      <pc:sldChg chg="modSp new mod">
        <pc:chgData name="Cristian Chilipirea" userId="34ab170da5908fc4" providerId="LiveId" clId="{D8AF0D6D-3BE8-4016-8DCD-15C09F277312}" dt="2021-12-05T20:46:14.203" v="1219" actId="20577"/>
        <pc:sldMkLst>
          <pc:docMk/>
          <pc:sldMk cId="1439315808" sldId="854"/>
        </pc:sldMkLst>
        <pc:spChg chg="mod">
          <ac:chgData name="Cristian Chilipirea" userId="34ab170da5908fc4" providerId="LiveId" clId="{D8AF0D6D-3BE8-4016-8DCD-15C09F277312}" dt="2021-12-05T20:46:14.203" v="1219" actId="20577"/>
          <ac:spMkLst>
            <pc:docMk/>
            <pc:sldMk cId="1439315808" sldId="854"/>
            <ac:spMk id="3" creationId="{960E455B-54C0-4BF1-8D17-4878C02854A0}"/>
          </ac:spMkLst>
        </pc:spChg>
        <pc:spChg chg="mod">
          <ac:chgData name="Cristian Chilipirea" userId="34ab170da5908fc4" providerId="LiveId" clId="{D8AF0D6D-3BE8-4016-8DCD-15C09F277312}" dt="2021-12-05T20:04:45.206" v="1063" actId="20577"/>
          <ac:spMkLst>
            <pc:docMk/>
            <pc:sldMk cId="1439315808" sldId="854"/>
            <ac:spMk id="4" creationId="{54EA94C8-6928-4534-AF7C-6254BC07067A}"/>
          </ac:spMkLst>
        </pc:spChg>
      </pc:sldChg>
      <pc:sldChg chg="modSp new mod">
        <pc:chgData name="Cristian Chilipirea" userId="34ab170da5908fc4" providerId="LiveId" clId="{D8AF0D6D-3BE8-4016-8DCD-15C09F277312}" dt="2021-12-05T20:48:24.152" v="1309" actId="207"/>
        <pc:sldMkLst>
          <pc:docMk/>
          <pc:sldMk cId="156452677" sldId="855"/>
        </pc:sldMkLst>
        <pc:spChg chg="mod">
          <ac:chgData name="Cristian Chilipirea" userId="34ab170da5908fc4" providerId="LiveId" clId="{D8AF0D6D-3BE8-4016-8DCD-15C09F277312}" dt="2021-12-05T20:00:49.867" v="828"/>
          <ac:spMkLst>
            <pc:docMk/>
            <pc:sldMk cId="156452677" sldId="855"/>
            <ac:spMk id="3" creationId="{7FBC217B-ADC8-4B11-BCA3-24DAE3D8F9FA}"/>
          </ac:spMkLst>
        </pc:spChg>
        <pc:spChg chg="mod">
          <ac:chgData name="Cristian Chilipirea" userId="34ab170da5908fc4" providerId="LiveId" clId="{D8AF0D6D-3BE8-4016-8DCD-15C09F277312}" dt="2021-12-05T20:48:24.152" v="1309" actId="207"/>
          <ac:spMkLst>
            <pc:docMk/>
            <pc:sldMk cId="156452677" sldId="855"/>
            <ac:spMk id="4" creationId="{4F036682-BD37-458C-8EF8-2D48BC43ACA9}"/>
          </ac:spMkLst>
        </pc:spChg>
      </pc:sldChg>
      <pc:sldChg chg="addSp delSp modSp new mod">
        <pc:chgData name="Cristian Chilipirea" userId="34ab170da5908fc4" providerId="LiveId" clId="{D8AF0D6D-3BE8-4016-8DCD-15C09F277312}" dt="2021-12-05T21:38:09.428" v="1353" actId="571"/>
        <pc:sldMkLst>
          <pc:docMk/>
          <pc:sldMk cId="1284820429" sldId="856"/>
        </pc:sldMkLst>
        <pc:spChg chg="mod">
          <ac:chgData name="Cristian Chilipirea" userId="34ab170da5908fc4" providerId="LiveId" clId="{D8AF0D6D-3BE8-4016-8DCD-15C09F277312}" dt="2021-12-05T21:36:21.362" v="1337" actId="20577"/>
          <ac:spMkLst>
            <pc:docMk/>
            <pc:sldMk cId="1284820429" sldId="856"/>
            <ac:spMk id="3" creationId="{47645FA6-33ED-42B6-BB2F-8822D9354C6E}"/>
          </ac:spMkLst>
        </pc:spChg>
        <pc:spChg chg="del">
          <ac:chgData name="Cristian Chilipirea" userId="34ab170da5908fc4" providerId="LiveId" clId="{D8AF0D6D-3BE8-4016-8DCD-15C09F277312}" dt="2021-12-05T21:36:55.165" v="1338" actId="478"/>
          <ac:spMkLst>
            <pc:docMk/>
            <pc:sldMk cId="1284820429" sldId="856"/>
            <ac:spMk id="4" creationId="{6ADF8709-D8BD-4204-A8A0-79C663A76DB6}"/>
          </ac:spMkLst>
        </pc:spChg>
        <pc:cxnChg chg="add mod">
          <ac:chgData name="Cristian Chilipirea" userId="34ab170da5908fc4" providerId="LiveId" clId="{D8AF0D6D-3BE8-4016-8DCD-15C09F277312}" dt="2021-12-05T21:37:06.953" v="1341" actId="692"/>
          <ac:cxnSpMkLst>
            <pc:docMk/>
            <pc:sldMk cId="1284820429" sldId="856"/>
            <ac:cxnSpMk id="6" creationId="{C8AA2152-4256-4F64-B2F8-E8FECEC42E69}"/>
          </ac:cxnSpMkLst>
        </pc:cxnChg>
        <pc:cxnChg chg="add mod">
          <ac:chgData name="Cristian Chilipirea" userId="34ab170da5908fc4" providerId="LiveId" clId="{D8AF0D6D-3BE8-4016-8DCD-15C09F277312}" dt="2021-12-05T21:37:12.103" v="1342" actId="571"/>
          <ac:cxnSpMkLst>
            <pc:docMk/>
            <pc:sldMk cId="1284820429" sldId="856"/>
            <ac:cxnSpMk id="7" creationId="{5B12AB0F-43CA-4BE1-9F30-915A97398136}"/>
          </ac:cxnSpMkLst>
        </pc:cxnChg>
        <pc:cxnChg chg="add mod">
          <ac:chgData name="Cristian Chilipirea" userId="34ab170da5908fc4" providerId="LiveId" clId="{D8AF0D6D-3BE8-4016-8DCD-15C09F277312}" dt="2021-12-05T21:37:20.327" v="1343" actId="571"/>
          <ac:cxnSpMkLst>
            <pc:docMk/>
            <pc:sldMk cId="1284820429" sldId="856"/>
            <ac:cxnSpMk id="8" creationId="{A3912705-6180-41FF-8F66-27716F530783}"/>
          </ac:cxnSpMkLst>
        </pc:cxnChg>
        <pc:cxnChg chg="add mod">
          <ac:chgData name="Cristian Chilipirea" userId="34ab170da5908fc4" providerId="LiveId" clId="{D8AF0D6D-3BE8-4016-8DCD-15C09F277312}" dt="2021-12-05T21:37:20.327" v="1343" actId="571"/>
          <ac:cxnSpMkLst>
            <pc:docMk/>
            <pc:sldMk cId="1284820429" sldId="856"/>
            <ac:cxnSpMk id="9" creationId="{A7649BA6-0C44-41DA-90C3-B5B60087EB3C}"/>
          </ac:cxnSpMkLst>
        </pc:cxnChg>
        <pc:cxnChg chg="add mod">
          <ac:chgData name="Cristian Chilipirea" userId="34ab170da5908fc4" providerId="LiveId" clId="{D8AF0D6D-3BE8-4016-8DCD-15C09F277312}" dt="2021-12-05T21:37:26.780" v="1344" actId="571"/>
          <ac:cxnSpMkLst>
            <pc:docMk/>
            <pc:sldMk cId="1284820429" sldId="856"/>
            <ac:cxnSpMk id="10" creationId="{5F6DA116-FAB6-41D9-A2C6-6231C7CC2221}"/>
          </ac:cxnSpMkLst>
        </pc:cxnChg>
        <pc:cxnChg chg="add mod">
          <ac:chgData name="Cristian Chilipirea" userId="34ab170da5908fc4" providerId="LiveId" clId="{D8AF0D6D-3BE8-4016-8DCD-15C09F277312}" dt="2021-12-05T21:37:26.780" v="1344" actId="571"/>
          <ac:cxnSpMkLst>
            <pc:docMk/>
            <pc:sldMk cId="1284820429" sldId="856"/>
            <ac:cxnSpMk id="11" creationId="{B38ECA05-7832-4923-BC9D-85513632F818}"/>
          </ac:cxnSpMkLst>
        </pc:cxnChg>
        <pc:cxnChg chg="add mod">
          <ac:chgData name="Cristian Chilipirea" userId="34ab170da5908fc4" providerId="LiveId" clId="{D8AF0D6D-3BE8-4016-8DCD-15C09F277312}" dt="2021-12-05T21:37:26.780" v="1344" actId="571"/>
          <ac:cxnSpMkLst>
            <pc:docMk/>
            <pc:sldMk cId="1284820429" sldId="856"/>
            <ac:cxnSpMk id="12" creationId="{8E803F76-B37A-4993-B4FD-30EB96B77AA4}"/>
          </ac:cxnSpMkLst>
        </pc:cxnChg>
        <pc:cxnChg chg="add mod">
          <ac:chgData name="Cristian Chilipirea" userId="34ab170da5908fc4" providerId="LiveId" clId="{D8AF0D6D-3BE8-4016-8DCD-15C09F277312}" dt="2021-12-05T21:37:26.780" v="1344" actId="571"/>
          <ac:cxnSpMkLst>
            <pc:docMk/>
            <pc:sldMk cId="1284820429" sldId="856"/>
            <ac:cxnSpMk id="13" creationId="{48D976CD-476B-4810-9680-9E184E9BCE68}"/>
          </ac:cxnSpMkLst>
        </pc:cxnChg>
        <pc:cxnChg chg="add mod">
          <ac:chgData name="Cristian Chilipirea" userId="34ab170da5908fc4" providerId="LiveId" clId="{D8AF0D6D-3BE8-4016-8DCD-15C09F277312}" dt="2021-12-05T21:37:55.689" v="1350" actId="1076"/>
          <ac:cxnSpMkLst>
            <pc:docMk/>
            <pc:sldMk cId="1284820429" sldId="856"/>
            <ac:cxnSpMk id="15" creationId="{32A00838-4D42-482E-B503-DABE4423ECF4}"/>
          </ac:cxnSpMkLst>
        </pc:cxnChg>
        <pc:cxnChg chg="add mod">
          <ac:chgData name="Cristian Chilipirea" userId="34ab170da5908fc4" providerId="LiveId" clId="{D8AF0D6D-3BE8-4016-8DCD-15C09F277312}" dt="2021-12-05T21:37:59.186" v="1351" actId="571"/>
          <ac:cxnSpMkLst>
            <pc:docMk/>
            <pc:sldMk cId="1284820429" sldId="856"/>
            <ac:cxnSpMk id="18" creationId="{87669E55-0C7A-4938-8F61-D1B295786D55}"/>
          </ac:cxnSpMkLst>
        </pc:cxnChg>
        <pc:cxnChg chg="add mod">
          <ac:chgData name="Cristian Chilipirea" userId="34ab170da5908fc4" providerId="LiveId" clId="{D8AF0D6D-3BE8-4016-8DCD-15C09F277312}" dt="2021-12-05T21:38:02.315" v="1352" actId="571"/>
          <ac:cxnSpMkLst>
            <pc:docMk/>
            <pc:sldMk cId="1284820429" sldId="856"/>
            <ac:cxnSpMk id="19" creationId="{2C446E4D-897D-4CFA-81E1-D6DACBC41BFC}"/>
          </ac:cxnSpMkLst>
        </pc:cxnChg>
        <pc:cxnChg chg="add mod">
          <ac:chgData name="Cristian Chilipirea" userId="34ab170da5908fc4" providerId="LiveId" clId="{D8AF0D6D-3BE8-4016-8DCD-15C09F277312}" dt="2021-12-05T21:38:02.315" v="1352" actId="571"/>
          <ac:cxnSpMkLst>
            <pc:docMk/>
            <pc:sldMk cId="1284820429" sldId="856"/>
            <ac:cxnSpMk id="20" creationId="{3D88F0C5-3FE6-4081-8259-F1E1B0EDB3C0}"/>
          </ac:cxnSpMkLst>
        </pc:cxnChg>
        <pc:cxnChg chg="add mod">
          <ac:chgData name="Cristian Chilipirea" userId="34ab170da5908fc4" providerId="LiveId" clId="{D8AF0D6D-3BE8-4016-8DCD-15C09F277312}" dt="2021-12-05T21:38:09.428" v="1353" actId="571"/>
          <ac:cxnSpMkLst>
            <pc:docMk/>
            <pc:sldMk cId="1284820429" sldId="856"/>
            <ac:cxnSpMk id="21" creationId="{A38BD7E5-BBA7-47BB-B5BD-22C82503FEB1}"/>
          </ac:cxnSpMkLst>
        </pc:cxnChg>
        <pc:cxnChg chg="add mod">
          <ac:chgData name="Cristian Chilipirea" userId="34ab170da5908fc4" providerId="LiveId" clId="{D8AF0D6D-3BE8-4016-8DCD-15C09F277312}" dt="2021-12-05T21:38:09.428" v="1353" actId="571"/>
          <ac:cxnSpMkLst>
            <pc:docMk/>
            <pc:sldMk cId="1284820429" sldId="856"/>
            <ac:cxnSpMk id="22" creationId="{96D55D25-4522-4D86-BF1A-3B17142E5A86}"/>
          </ac:cxnSpMkLst>
        </pc:cxnChg>
        <pc:cxnChg chg="add mod">
          <ac:chgData name="Cristian Chilipirea" userId="34ab170da5908fc4" providerId="LiveId" clId="{D8AF0D6D-3BE8-4016-8DCD-15C09F277312}" dt="2021-12-05T21:38:09.428" v="1353" actId="571"/>
          <ac:cxnSpMkLst>
            <pc:docMk/>
            <pc:sldMk cId="1284820429" sldId="856"/>
            <ac:cxnSpMk id="23" creationId="{6FD9BB9F-81F9-4576-932C-6E35FEAF546E}"/>
          </ac:cxnSpMkLst>
        </pc:cxnChg>
        <pc:cxnChg chg="add mod">
          <ac:chgData name="Cristian Chilipirea" userId="34ab170da5908fc4" providerId="LiveId" clId="{D8AF0D6D-3BE8-4016-8DCD-15C09F277312}" dt="2021-12-05T21:38:09.428" v="1353" actId="571"/>
          <ac:cxnSpMkLst>
            <pc:docMk/>
            <pc:sldMk cId="1284820429" sldId="856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38:16.999" v="1355" actId="1076"/>
        <pc:sldMkLst>
          <pc:docMk/>
          <pc:sldMk cId="1867818167" sldId="857"/>
        </pc:sldMkLst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38:23.424" v="1357" actId="1076"/>
        <pc:sldMkLst>
          <pc:docMk/>
          <pc:sldMk cId="3318663685" sldId="858"/>
        </pc:sldMkLst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38:32.260" v="1359" actId="1076"/>
        <pc:sldMkLst>
          <pc:docMk/>
          <pc:sldMk cId="3596539692" sldId="859"/>
        </pc:sldMkLst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24" creationId="{2991EA1A-E1B7-422D-8D37-95B1E7F0B509}"/>
          </ac:cxnSpMkLst>
        </pc:cxnChg>
      </pc:sldChg>
      <pc:sldChg chg="addSp modSp add mod">
        <pc:chgData name="Cristian Chilipirea" userId="34ab170da5908fc4" providerId="LiveId" clId="{D8AF0D6D-3BE8-4016-8DCD-15C09F277312}" dt="2021-12-05T21:38:53.172" v="1375" actId="403"/>
        <pc:sldMkLst>
          <pc:docMk/>
          <pc:sldMk cId="66381451" sldId="860"/>
        </pc:sldMkLst>
        <pc:spChg chg="add mod">
          <ac:chgData name="Cristian Chilipirea" userId="34ab170da5908fc4" providerId="LiveId" clId="{D8AF0D6D-3BE8-4016-8DCD-15C09F277312}" dt="2021-12-05T21:38:53.172" v="1375" actId="403"/>
          <ac:spMkLst>
            <pc:docMk/>
            <pc:sldMk cId="66381451" sldId="860"/>
            <ac:spMk id="4" creationId="{D05AACF9-6AC0-41F1-8A91-948546D71751}"/>
          </ac:spMkLst>
        </pc:spChg>
      </pc:sldChg>
      <pc:sldChg chg="modSp add mod">
        <pc:chgData name="Cristian Chilipirea" userId="34ab170da5908fc4" providerId="LiveId" clId="{D8AF0D6D-3BE8-4016-8DCD-15C09F277312}" dt="2021-12-05T21:40:00.338" v="1461" actId="20577"/>
        <pc:sldMkLst>
          <pc:docMk/>
          <pc:sldMk cId="4195851853" sldId="861"/>
        </pc:sldMkLst>
        <pc:spChg chg="mod">
          <ac:chgData name="Cristian Chilipirea" userId="34ab170da5908fc4" providerId="LiveId" clId="{D8AF0D6D-3BE8-4016-8DCD-15C09F277312}" dt="2021-12-05T21:40:00.338" v="1461" actId="20577"/>
          <ac:spMkLst>
            <pc:docMk/>
            <pc:sldMk cId="4195851853" sldId="861"/>
            <ac:spMk id="4" creationId="{D05AACF9-6AC0-41F1-8A91-948546D71751}"/>
          </ac:spMkLst>
        </pc:spChg>
      </pc:sldChg>
      <pc:sldChg chg="modSp add mod">
        <pc:chgData name="Cristian Chilipirea" userId="34ab170da5908fc4" providerId="LiveId" clId="{D8AF0D6D-3BE8-4016-8DCD-15C09F277312}" dt="2021-12-05T21:40:13.747" v="1463" actId="1076"/>
        <pc:sldMkLst>
          <pc:docMk/>
          <pc:sldMk cId="4093238550" sldId="862"/>
        </pc:sldMkLst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40:32.038" v="1466" actId="692"/>
        <pc:sldMkLst>
          <pc:docMk/>
          <pc:sldMk cId="3084528513" sldId="863"/>
        </pc:sldMkLst>
        <pc:cxnChg chg="mod">
          <ac:chgData name="Cristian Chilipirea" userId="34ab170da5908fc4" providerId="LiveId" clId="{D8AF0D6D-3BE8-4016-8DCD-15C09F277312}" dt="2021-12-05T21:40:23.160" v="1465" actId="1076"/>
          <ac:cxnSpMkLst>
            <pc:docMk/>
            <pc:sldMk cId="3084528513" sldId="863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40:32.038" v="1466" actId="692"/>
          <ac:cxnSpMkLst>
            <pc:docMk/>
            <pc:sldMk cId="3084528513" sldId="863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40:23.160" v="1465" actId="1076"/>
          <ac:cxnSpMkLst>
            <pc:docMk/>
            <pc:sldMk cId="3084528513" sldId="863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40:32.038" v="1466" actId="692"/>
          <ac:cxnSpMkLst>
            <pc:docMk/>
            <pc:sldMk cId="3084528513" sldId="863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40:23.160" v="1465" actId="1076"/>
          <ac:cxnSpMkLst>
            <pc:docMk/>
            <pc:sldMk cId="3084528513" sldId="863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40:32.038" v="1466" actId="692"/>
          <ac:cxnSpMkLst>
            <pc:docMk/>
            <pc:sldMk cId="3084528513" sldId="863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40:23.160" v="1465" actId="1076"/>
          <ac:cxnSpMkLst>
            <pc:docMk/>
            <pc:sldMk cId="3084528513" sldId="863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40:32.038" v="1466" actId="692"/>
          <ac:cxnSpMkLst>
            <pc:docMk/>
            <pc:sldMk cId="3084528513" sldId="863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41:00.619" v="1470" actId="692"/>
        <pc:sldMkLst>
          <pc:docMk/>
          <pc:sldMk cId="1981218217" sldId="864"/>
        </pc:sldMkLst>
        <pc:cxnChg chg="mod">
          <ac:chgData name="Cristian Chilipirea" userId="34ab170da5908fc4" providerId="LiveId" clId="{D8AF0D6D-3BE8-4016-8DCD-15C09F277312}" dt="2021-12-05T21:41:00.619" v="1470" actId="692"/>
          <ac:cxnSpMkLst>
            <pc:docMk/>
            <pc:sldMk cId="1981218217" sldId="864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40:53.512" v="1469" actId="692"/>
          <ac:cxnSpMkLst>
            <pc:docMk/>
            <pc:sldMk cId="1981218217" sldId="864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41:00.619" v="1470" actId="692"/>
          <ac:cxnSpMkLst>
            <pc:docMk/>
            <pc:sldMk cId="1981218217" sldId="864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40:53.512" v="1469" actId="692"/>
          <ac:cxnSpMkLst>
            <pc:docMk/>
            <pc:sldMk cId="1981218217" sldId="864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41:00.619" v="1470" actId="692"/>
          <ac:cxnSpMkLst>
            <pc:docMk/>
            <pc:sldMk cId="1981218217" sldId="864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40:53.512" v="1469" actId="692"/>
          <ac:cxnSpMkLst>
            <pc:docMk/>
            <pc:sldMk cId="1981218217" sldId="864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41:00.619" v="1470" actId="692"/>
          <ac:cxnSpMkLst>
            <pc:docMk/>
            <pc:sldMk cId="1981218217" sldId="864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40:53.512" v="1469" actId="692"/>
          <ac:cxnSpMkLst>
            <pc:docMk/>
            <pc:sldMk cId="1981218217" sldId="864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41:21.309" v="1473" actId="692"/>
        <pc:sldMkLst>
          <pc:docMk/>
          <pc:sldMk cId="1797805567" sldId="865"/>
        </pc:sldMkLst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24" creationId="{2991EA1A-E1B7-422D-8D37-95B1E7F0B509}"/>
          </ac:cxnSpMkLst>
        </pc:cxnChg>
      </pc:sldChg>
      <pc:sldChg chg="modSp new mod ord">
        <pc:chgData name="Cristian Chilipirea" userId="34ab170da5908fc4" providerId="LiveId" clId="{D8AF0D6D-3BE8-4016-8DCD-15C09F277312}" dt="2021-12-05T22:04:42.789" v="1918" actId="6549"/>
        <pc:sldMkLst>
          <pc:docMk/>
          <pc:sldMk cId="1751101185" sldId="866"/>
        </pc:sldMkLst>
        <pc:spChg chg="mod">
          <ac:chgData name="Cristian Chilipirea" userId="34ab170da5908fc4" providerId="LiveId" clId="{D8AF0D6D-3BE8-4016-8DCD-15C09F277312}" dt="2021-12-05T22:04:42.789" v="1918" actId="6549"/>
          <ac:spMkLst>
            <pc:docMk/>
            <pc:sldMk cId="1751101185" sldId="866"/>
            <ac:spMk id="3" creationId="{49C9D4C2-0E8E-4080-A2DA-736B037EA35F}"/>
          </ac:spMkLst>
        </pc:spChg>
        <pc:spChg chg="mod">
          <ac:chgData name="Cristian Chilipirea" userId="34ab170da5908fc4" providerId="LiveId" clId="{D8AF0D6D-3BE8-4016-8DCD-15C09F277312}" dt="2021-12-05T22:04:14.221" v="1907" actId="20577"/>
          <ac:spMkLst>
            <pc:docMk/>
            <pc:sldMk cId="1751101185" sldId="866"/>
            <ac:spMk id="4" creationId="{C6CAAA46-086C-4F84-BBB0-EAB561611B62}"/>
          </ac:spMkLst>
        </pc:spChg>
      </pc:sldChg>
    </pc:docChg>
  </pc:docChgLst>
  <pc:docChgLst>
    <pc:chgData name="Cristian Chilipirea" userId="34ab170da5908fc4" providerId="LiveId" clId="{23A93E5D-02BC-470F-8D0F-A23DB2CCB34B}"/>
    <pc:docChg chg="undo redo custSel addSld delSld modSld sldOrd">
      <pc:chgData name="Cristian Chilipirea" userId="34ab170da5908fc4" providerId="LiveId" clId="{23A93E5D-02BC-470F-8D0F-A23DB2CCB34B}" dt="2021-11-21T23:35:03.125" v="6241"/>
      <pc:docMkLst>
        <pc:docMk/>
      </pc:docMkLst>
      <pc:sldChg chg="modSp mod">
        <pc:chgData name="Cristian Chilipirea" userId="34ab170da5908fc4" providerId="LiveId" clId="{23A93E5D-02BC-470F-8D0F-A23DB2CCB34B}" dt="2021-11-21T16:02:16.261" v="394" actId="20577"/>
        <pc:sldMkLst>
          <pc:docMk/>
          <pc:sldMk cId="444721102" sldId="716"/>
        </pc:sldMkLst>
        <pc:spChg chg="mod">
          <ac:chgData name="Cristian Chilipirea" userId="34ab170da5908fc4" providerId="LiveId" clId="{23A93E5D-02BC-470F-8D0F-A23DB2CCB34B}" dt="2021-11-21T16:02:16.261" v="394" actId="20577"/>
          <ac:spMkLst>
            <pc:docMk/>
            <pc:sldMk cId="444721102" sldId="716"/>
            <ac:spMk id="3" creationId="{E8A7EF3B-F1A1-DB48-974D-78F497F44C42}"/>
          </ac:spMkLst>
        </pc:spChg>
      </pc:sldChg>
      <pc:sldChg chg="modSp mod">
        <pc:chgData name="Cristian Chilipirea" userId="34ab170da5908fc4" providerId="LiveId" clId="{23A93E5D-02BC-470F-8D0F-A23DB2CCB34B}" dt="2021-11-21T15:37:34.320" v="42" actId="20577"/>
        <pc:sldMkLst>
          <pc:docMk/>
          <pc:sldMk cId="1185664921" sldId="719"/>
        </pc:sldMkLst>
        <pc:spChg chg="mod">
          <ac:chgData name="Cristian Chilipirea" userId="34ab170da5908fc4" providerId="LiveId" clId="{23A93E5D-02BC-470F-8D0F-A23DB2CCB34B}" dt="2021-11-21T15:37:34.320" v="42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modSp mod">
        <pc:chgData name="Cristian Chilipirea" userId="34ab170da5908fc4" providerId="LiveId" clId="{23A93E5D-02BC-470F-8D0F-A23DB2CCB34B}" dt="2021-11-21T15:38:15.345" v="50" actId="20577"/>
        <pc:sldMkLst>
          <pc:docMk/>
          <pc:sldMk cId="3247537976" sldId="735"/>
        </pc:sldMkLst>
        <pc:spChg chg="mod">
          <ac:chgData name="Cristian Chilipirea" userId="34ab170da5908fc4" providerId="LiveId" clId="{23A93E5D-02BC-470F-8D0F-A23DB2CCB34B}" dt="2021-11-21T15:38:15.345" v="50" actId="20577"/>
          <ac:spMkLst>
            <pc:docMk/>
            <pc:sldMk cId="3247537976" sldId="735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55.889" v="46" actId="20577"/>
        <pc:sldMkLst>
          <pc:docMk/>
          <pc:sldMk cId="2556276374" sldId="736"/>
        </pc:sldMkLst>
        <pc:spChg chg="mod">
          <ac:chgData name="Cristian Chilipirea" userId="34ab170da5908fc4" providerId="LiveId" clId="{23A93E5D-02BC-470F-8D0F-A23DB2CCB34B}" dt="2021-11-21T15:37:55.889" v="46" actId="20577"/>
          <ac:spMkLst>
            <pc:docMk/>
            <pc:sldMk cId="2556276374" sldId="736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12.309" v="37" actId="27636"/>
        <pc:sldMkLst>
          <pc:docMk/>
          <pc:sldMk cId="1592263092" sldId="737"/>
        </pc:sldMkLst>
        <pc:spChg chg="mod">
          <ac:chgData name="Cristian Chilipirea" userId="34ab170da5908fc4" providerId="LiveId" clId="{23A93E5D-02BC-470F-8D0F-A23DB2CCB34B}" dt="2021-11-21T15:37:12.309" v="37" actId="27636"/>
          <ac:spMkLst>
            <pc:docMk/>
            <pc:sldMk cId="1592263092" sldId="737"/>
            <ac:spMk id="4" creationId="{747888B5-D0EA-F14D-9510-57F1C50997F0}"/>
          </ac:spMkLst>
        </pc:spChg>
      </pc:sldChg>
      <pc:sldChg chg="new">
        <pc:chgData name="Cristian Chilipirea" userId="34ab170da5908fc4" providerId="LiveId" clId="{23A93E5D-02BC-470F-8D0F-A23DB2CCB34B}" dt="2021-11-21T15:40:58.547" v="51" actId="680"/>
        <pc:sldMkLst>
          <pc:docMk/>
          <pc:sldMk cId="3386117071" sldId="739"/>
        </pc:sldMkLst>
      </pc:sldChg>
      <pc:sldChg chg="addSp delSp modSp new mod">
        <pc:chgData name="Cristian Chilipirea" userId="34ab170da5908fc4" providerId="LiveId" clId="{23A93E5D-02BC-470F-8D0F-A23DB2CCB34B}" dt="2021-11-21T15:55:24.649" v="251" actId="1076"/>
        <pc:sldMkLst>
          <pc:docMk/>
          <pc:sldMk cId="2271646394" sldId="740"/>
        </pc:sldMkLst>
        <pc:spChg chg="mod">
          <ac:chgData name="Cristian Chilipirea" userId="34ab170da5908fc4" providerId="LiveId" clId="{23A93E5D-02BC-470F-8D0F-A23DB2CCB34B}" dt="2021-11-21T15:54:29.270" v="239" actId="14100"/>
          <ac:spMkLst>
            <pc:docMk/>
            <pc:sldMk cId="2271646394" sldId="740"/>
            <ac:spMk id="3" creationId="{4AE6B8ED-D192-415F-8B42-6FE9535A7CF9}"/>
          </ac:spMkLst>
        </pc:spChg>
        <pc:spChg chg="del">
          <ac:chgData name="Cristian Chilipirea" userId="34ab170da5908fc4" providerId="LiveId" clId="{23A93E5D-02BC-470F-8D0F-A23DB2CCB34B}" dt="2021-11-21T15:41:01.256" v="53"/>
          <ac:spMkLst>
            <pc:docMk/>
            <pc:sldMk cId="2271646394" sldId="740"/>
            <ac:spMk id="4" creationId="{46AA4719-BF52-4632-9585-481BEE0044D8}"/>
          </ac:spMkLst>
        </pc:spChg>
        <pc:spChg chg="add del mod">
          <ac:chgData name="Cristian Chilipirea" userId="34ab170da5908fc4" providerId="LiveId" clId="{23A93E5D-02BC-470F-8D0F-A23DB2CCB34B}" dt="2021-11-21T15:55:17.079" v="249" actId="478"/>
          <ac:spMkLst>
            <pc:docMk/>
            <pc:sldMk cId="2271646394" sldId="740"/>
            <ac:spMk id="5" creationId="{7AAA7639-4B21-4072-B493-11E5359C3E4D}"/>
          </ac:spMkLst>
        </pc:spChg>
        <pc:spChg chg="add mod">
          <ac:chgData name="Cristian Chilipirea" userId="34ab170da5908fc4" providerId="LiveId" clId="{23A93E5D-02BC-470F-8D0F-A23DB2CCB34B}" dt="2021-11-21T15:55:24.649" v="251" actId="1076"/>
          <ac:spMkLst>
            <pc:docMk/>
            <pc:sldMk cId="2271646394" sldId="740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37.347" v="496" actId="20577"/>
        <pc:sldMkLst>
          <pc:docMk/>
          <pc:sldMk cId="956085075" sldId="741"/>
        </pc:sldMkLst>
        <pc:spChg chg="mod">
          <ac:chgData name="Cristian Chilipirea" userId="34ab170da5908fc4" providerId="LiveId" clId="{23A93E5D-02BC-470F-8D0F-A23DB2CCB34B}" dt="2021-11-21T16:01:35.460" v="375" actId="27636"/>
          <ac:spMkLst>
            <pc:docMk/>
            <pc:sldMk cId="956085075" sldId="741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37.347" v="496" actId="20577"/>
          <ac:spMkLst>
            <pc:docMk/>
            <pc:sldMk cId="956085075" sldId="741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48.811" v="500" actId="20577"/>
        <pc:sldMkLst>
          <pc:docMk/>
          <pc:sldMk cId="586066054" sldId="742"/>
        </pc:sldMkLst>
        <pc:spChg chg="mod">
          <ac:chgData name="Cristian Chilipirea" userId="34ab170da5908fc4" providerId="LiveId" clId="{23A93E5D-02BC-470F-8D0F-A23DB2CCB34B}" dt="2021-11-21T16:01:40.369" v="377" actId="27636"/>
          <ac:spMkLst>
            <pc:docMk/>
            <pc:sldMk cId="586066054" sldId="742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48.811" v="500" actId="20577"/>
          <ac:spMkLst>
            <pc:docMk/>
            <pc:sldMk cId="586066054" sldId="742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7:51.966" v="702" actId="14100"/>
        <pc:sldMkLst>
          <pc:docMk/>
          <pc:sldMk cId="2794929430" sldId="743"/>
        </pc:sldMkLst>
        <pc:spChg chg="mod">
          <ac:chgData name="Cristian Chilipirea" userId="34ab170da5908fc4" providerId="LiveId" clId="{23A93E5D-02BC-470F-8D0F-A23DB2CCB34B}" dt="2021-11-21T16:01:43.472" v="379" actId="27636"/>
          <ac:spMkLst>
            <pc:docMk/>
            <pc:sldMk cId="2794929430" sldId="743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7:51.966" v="702" actId="14100"/>
          <ac:spMkLst>
            <pc:docMk/>
            <pc:sldMk cId="2794929430" sldId="743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7:39:55.944" v="1865" actId="20577"/>
        <pc:sldMkLst>
          <pc:docMk/>
          <pc:sldMk cId="3789310333" sldId="744"/>
        </pc:sldMkLst>
        <pc:spChg chg="mod">
          <ac:chgData name="Cristian Chilipirea" userId="34ab170da5908fc4" providerId="LiveId" clId="{23A93E5D-02BC-470F-8D0F-A23DB2CCB34B}" dt="2021-11-21T16:01:46.181" v="381" actId="27636"/>
          <ac:spMkLst>
            <pc:docMk/>
            <pc:sldMk cId="3789310333" sldId="744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7:39:55.944" v="1865" actId="20577"/>
          <ac:spMkLst>
            <pc:docMk/>
            <pc:sldMk cId="3789310333" sldId="744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8:37.455" v="735" actId="20577"/>
        <pc:sldMkLst>
          <pc:docMk/>
          <pc:sldMk cId="3132310818" sldId="745"/>
        </pc:sldMkLst>
        <pc:spChg chg="mod">
          <ac:chgData name="Cristian Chilipirea" userId="34ab170da5908fc4" providerId="LiveId" clId="{23A93E5D-02BC-470F-8D0F-A23DB2CCB34B}" dt="2021-11-21T16:01:49.181" v="383" actId="27636"/>
          <ac:spMkLst>
            <pc:docMk/>
            <pc:sldMk cId="3132310818" sldId="745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8:37.455" v="735" actId="20577"/>
          <ac:spMkLst>
            <pc:docMk/>
            <pc:sldMk cId="3132310818" sldId="745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10:07.421" v="826" actId="255"/>
        <pc:sldMkLst>
          <pc:docMk/>
          <pc:sldMk cId="1617193624" sldId="746"/>
        </pc:sldMkLst>
        <pc:spChg chg="mod">
          <ac:chgData name="Cristian Chilipirea" userId="34ab170da5908fc4" providerId="LiveId" clId="{23A93E5D-02BC-470F-8D0F-A23DB2CCB34B}" dt="2021-11-21T16:01:52.292" v="385" actId="27636"/>
          <ac:spMkLst>
            <pc:docMk/>
            <pc:sldMk cId="1617193624" sldId="746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10:07.421" v="826" actId="255"/>
          <ac:spMkLst>
            <pc:docMk/>
            <pc:sldMk cId="1617193624" sldId="746"/>
            <ac:spMk id="6" creationId="{7522526F-B649-4404-9FC8-C3A67F177226}"/>
          </ac:spMkLst>
        </pc:spChg>
      </pc:sldChg>
      <pc:sldChg chg="modSp add mod ord">
        <pc:chgData name="Cristian Chilipirea" userId="34ab170da5908fc4" providerId="LiveId" clId="{23A93E5D-02BC-470F-8D0F-A23DB2CCB34B}" dt="2021-11-21T16:07:01.496" v="636" actId="27636"/>
        <pc:sldMkLst>
          <pc:docMk/>
          <pc:sldMk cId="970115282" sldId="747"/>
        </pc:sldMkLst>
        <pc:spChg chg="mod">
          <ac:chgData name="Cristian Chilipirea" userId="34ab170da5908fc4" providerId="LiveId" clId="{23A93E5D-02BC-470F-8D0F-A23DB2CCB34B}" dt="2021-11-21T16:07:01.496" v="636" actId="27636"/>
          <ac:spMkLst>
            <pc:docMk/>
            <pc:sldMk cId="970115282" sldId="747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5:35.295" v="536" actId="403"/>
          <ac:spMkLst>
            <pc:docMk/>
            <pc:sldMk cId="970115282" sldId="747"/>
            <ac:spMk id="6" creationId="{7522526F-B649-4404-9FC8-C3A67F177226}"/>
          </ac:spMkLst>
        </pc:spChg>
      </pc:sldChg>
      <pc:sldChg chg="new">
        <pc:chgData name="Cristian Chilipirea" userId="34ab170da5908fc4" providerId="LiveId" clId="{23A93E5D-02BC-470F-8D0F-A23DB2CCB34B}" dt="2021-11-21T16:10:10.702" v="827" actId="680"/>
        <pc:sldMkLst>
          <pc:docMk/>
          <pc:sldMk cId="1878868364" sldId="748"/>
        </pc:sldMkLst>
      </pc:sldChg>
      <pc:sldChg chg="addSp delSp modSp new mod">
        <pc:chgData name="Cristian Chilipirea" userId="34ab170da5908fc4" providerId="LiveId" clId="{23A93E5D-02BC-470F-8D0F-A23DB2CCB34B}" dt="2021-11-21T16:23:22.773" v="978" actId="20577"/>
        <pc:sldMkLst>
          <pc:docMk/>
          <pc:sldMk cId="2253715982" sldId="749"/>
        </pc:sldMkLst>
        <pc:spChg chg="mod">
          <ac:chgData name="Cristian Chilipirea" userId="34ab170da5908fc4" providerId="LiveId" clId="{23A93E5D-02BC-470F-8D0F-A23DB2CCB34B}" dt="2021-11-21T16:21:32.748" v="947" actId="20577"/>
          <ac:spMkLst>
            <pc:docMk/>
            <pc:sldMk cId="2253715982" sldId="749"/>
            <ac:spMk id="3" creationId="{D5DA9080-5DE8-404A-9CBA-5CDA320BCDE4}"/>
          </ac:spMkLst>
        </pc:spChg>
        <pc:spChg chg="add del mod">
          <ac:chgData name="Cristian Chilipirea" userId="34ab170da5908fc4" providerId="LiveId" clId="{23A93E5D-02BC-470F-8D0F-A23DB2CCB34B}" dt="2021-11-21T16:23:22.773" v="978" actId="20577"/>
          <ac:spMkLst>
            <pc:docMk/>
            <pc:sldMk cId="2253715982" sldId="749"/>
            <ac:spMk id="4" creationId="{6D58C2D9-CB45-4932-BD85-4CA8F3B7E56E}"/>
          </ac:spMkLst>
        </pc:spChg>
        <pc:spChg chg="add del mod">
          <ac:chgData name="Cristian Chilipirea" userId="34ab170da5908fc4" providerId="LiveId" clId="{23A93E5D-02BC-470F-8D0F-A23DB2CCB34B}" dt="2021-11-21T16:11:27.181" v="831"/>
          <ac:spMkLst>
            <pc:docMk/>
            <pc:sldMk cId="2253715982" sldId="749"/>
            <ac:spMk id="5" creationId="{D7E00265-76F3-4DAC-BB85-F2FDDDC7EF6D}"/>
          </ac:spMkLst>
        </pc:spChg>
        <pc:spChg chg="add del">
          <ac:chgData name="Cristian Chilipirea" userId="34ab170da5908fc4" providerId="LiveId" clId="{23A93E5D-02BC-470F-8D0F-A23DB2CCB34B}" dt="2021-11-21T16:11:31.545" v="834"/>
          <ac:spMkLst>
            <pc:docMk/>
            <pc:sldMk cId="2253715982" sldId="749"/>
            <ac:spMk id="6" creationId="{7C882EEE-32D6-46A7-A7D6-BFF6F68D7D70}"/>
          </ac:spMkLst>
        </pc:spChg>
        <pc:spChg chg="add del">
          <ac:chgData name="Cristian Chilipirea" userId="34ab170da5908fc4" providerId="LiveId" clId="{23A93E5D-02BC-470F-8D0F-A23DB2CCB34B}" dt="2021-11-21T16:11:33.766" v="836"/>
          <ac:spMkLst>
            <pc:docMk/>
            <pc:sldMk cId="2253715982" sldId="749"/>
            <ac:spMk id="7" creationId="{A3CFCE04-561B-4111-989E-CF53BF6FB0E8}"/>
          </ac:spMkLst>
        </pc:spChg>
        <pc:spChg chg="add del">
          <ac:chgData name="Cristian Chilipirea" userId="34ab170da5908fc4" providerId="LiveId" clId="{23A93E5D-02BC-470F-8D0F-A23DB2CCB34B}" dt="2021-11-21T16:11:37.981" v="838"/>
          <ac:spMkLst>
            <pc:docMk/>
            <pc:sldMk cId="2253715982" sldId="749"/>
            <ac:spMk id="8" creationId="{1FB8B868-EBEB-455C-91BD-F1B9B1AED227}"/>
          </ac:spMkLst>
        </pc:spChg>
      </pc:sldChg>
      <pc:sldChg chg="modSp add mod">
        <pc:chgData name="Cristian Chilipirea" userId="34ab170da5908fc4" providerId="LiveId" clId="{23A93E5D-02BC-470F-8D0F-A23DB2CCB34B}" dt="2021-11-21T16:28:08.752" v="1191" actId="20577"/>
        <pc:sldMkLst>
          <pc:docMk/>
          <pc:sldMk cId="3840947112" sldId="750"/>
        </pc:sldMkLst>
        <pc:spChg chg="mod">
          <ac:chgData name="Cristian Chilipirea" userId="34ab170da5908fc4" providerId="LiveId" clId="{23A93E5D-02BC-470F-8D0F-A23DB2CCB34B}" dt="2021-11-21T16:28:08.752" v="1191" actId="20577"/>
          <ac:spMkLst>
            <pc:docMk/>
            <pc:sldMk cId="3840947112" sldId="750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3:43.096" v="994" actId="20577"/>
          <ac:spMkLst>
            <pc:docMk/>
            <pc:sldMk cId="3840947112" sldId="750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8:04.880" v="1190" actId="20577"/>
        <pc:sldMkLst>
          <pc:docMk/>
          <pc:sldMk cId="2435080596" sldId="751"/>
        </pc:sldMkLst>
        <pc:spChg chg="mod">
          <ac:chgData name="Cristian Chilipirea" userId="34ab170da5908fc4" providerId="LiveId" clId="{23A93E5D-02BC-470F-8D0F-A23DB2CCB34B}" dt="2021-11-21T16:28:04.880" v="1190" actId="20577"/>
          <ac:spMkLst>
            <pc:docMk/>
            <pc:sldMk cId="2435080596" sldId="751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4:18.104" v="1039" actId="20577"/>
          <ac:spMkLst>
            <pc:docMk/>
            <pc:sldMk cId="2435080596" sldId="751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48:44.440" v="1434" actId="1076"/>
        <pc:sldMkLst>
          <pc:docMk/>
          <pc:sldMk cId="1678441717" sldId="752"/>
        </pc:sldMkLst>
        <pc:spChg chg="mod">
          <ac:chgData name="Cristian Chilipirea" userId="34ab170da5908fc4" providerId="LiveId" clId="{23A93E5D-02BC-470F-8D0F-A23DB2CCB34B}" dt="2021-11-21T16:27:52.261" v="1187" actId="20577"/>
          <ac:spMkLst>
            <pc:docMk/>
            <pc:sldMk cId="1678441717" sldId="752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48:44.440" v="1434" actId="1076"/>
          <ac:spMkLst>
            <pc:docMk/>
            <pc:sldMk cId="1678441717" sldId="752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7:56.228" v="1188" actId="20577"/>
        <pc:sldMkLst>
          <pc:docMk/>
          <pc:sldMk cId="2974407274" sldId="753"/>
        </pc:sldMkLst>
        <pc:spChg chg="mod">
          <ac:chgData name="Cristian Chilipirea" userId="34ab170da5908fc4" providerId="LiveId" clId="{23A93E5D-02BC-470F-8D0F-A23DB2CCB34B}" dt="2021-11-21T16:27:56.228" v="1188" actId="20577"/>
          <ac:spMkLst>
            <pc:docMk/>
            <pc:sldMk cId="2974407274" sldId="753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7:36.705" v="1183" actId="20577"/>
          <ac:spMkLst>
            <pc:docMk/>
            <pc:sldMk cId="2974407274" sldId="753"/>
            <ac:spMk id="4" creationId="{6D58C2D9-CB45-4932-BD85-4CA8F3B7E56E}"/>
          </ac:spMkLst>
        </pc:spChg>
      </pc:sldChg>
      <pc:sldChg chg="modSp add mod ord">
        <pc:chgData name="Cristian Chilipirea" userId="34ab170da5908fc4" providerId="LiveId" clId="{23A93E5D-02BC-470F-8D0F-A23DB2CCB34B}" dt="2021-11-21T16:27:59.812" v="1189" actId="20577"/>
        <pc:sldMkLst>
          <pc:docMk/>
          <pc:sldMk cId="1865712095" sldId="754"/>
        </pc:sldMkLst>
        <pc:spChg chg="mod">
          <ac:chgData name="Cristian Chilipirea" userId="34ab170da5908fc4" providerId="LiveId" clId="{23A93E5D-02BC-470F-8D0F-A23DB2CCB34B}" dt="2021-11-21T16:27:59.812" v="1189" actId="20577"/>
          <ac:spMkLst>
            <pc:docMk/>
            <pc:sldMk cId="1865712095" sldId="754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6:00.860" v="1146" actId="27636"/>
          <ac:spMkLst>
            <pc:docMk/>
            <pc:sldMk cId="1865712095" sldId="754"/>
            <ac:spMk id="4" creationId="{6D58C2D9-CB45-4932-BD85-4CA8F3B7E56E}"/>
          </ac:spMkLst>
        </pc:spChg>
      </pc:sldChg>
      <pc:sldChg chg="new">
        <pc:chgData name="Cristian Chilipirea" userId="34ab170da5908fc4" providerId="LiveId" clId="{23A93E5D-02BC-470F-8D0F-A23DB2CCB34B}" dt="2021-11-21T16:28:13.268" v="1192" actId="680"/>
        <pc:sldMkLst>
          <pc:docMk/>
          <pc:sldMk cId="4166786567" sldId="755"/>
        </pc:sldMkLst>
      </pc:sldChg>
      <pc:sldChg chg="modSp new mod">
        <pc:chgData name="Cristian Chilipirea" userId="34ab170da5908fc4" providerId="LiveId" clId="{23A93E5D-02BC-470F-8D0F-A23DB2CCB34B}" dt="2021-11-21T16:47:26.553" v="1307" actId="21"/>
        <pc:sldMkLst>
          <pc:docMk/>
          <pc:sldMk cId="4294905479" sldId="756"/>
        </pc:sldMkLst>
        <pc:spChg chg="mod">
          <ac:chgData name="Cristian Chilipirea" userId="34ab170da5908fc4" providerId="LiveId" clId="{23A93E5D-02BC-470F-8D0F-A23DB2CCB34B}" dt="2021-11-21T16:42:27.574" v="1247" actId="20577"/>
          <ac:spMkLst>
            <pc:docMk/>
            <pc:sldMk cId="4294905479" sldId="756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26.553" v="1307" actId="21"/>
          <ac:spMkLst>
            <pc:docMk/>
            <pc:sldMk cId="4294905479" sldId="756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32.198" v="1311"/>
        <pc:sldMkLst>
          <pc:docMk/>
          <pc:sldMk cId="1345334606" sldId="757"/>
        </pc:sldMkLst>
        <pc:spChg chg="mod">
          <ac:chgData name="Cristian Chilipirea" userId="34ab170da5908fc4" providerId="LiveId" clId="{23A93E5D-02BC-470F-8D0F-A23DB2CCB34B}" dt="2021-11-21T16:43:51.452" v="1259" actId="6549"/>
          <ac:spMkLst>
            <pc:docMk/>
            <pc:sldMk cId="1345334606" sldId="757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32.198" v="1311"/>
          <ac:spMkLst>
            <pc:docMk/>
            <pc:sldMk cId="1345334606" sldId="757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58.511" v="1355" actId="20577"/>
        <pc:sldMkLst>
          <pc:docMk/>
          <pc:sldMk cId="3746782714" sldId="758"/>
        </pc:sldMkLst>
        <pc:spChg chg="mod">
          <ac:chgData name="Cristian Chilipirea" userId="34ab170da5908fc4" providerId="LiveId" clId="{23A93E5D-02BC-470F-8D0F-A23DB2CCB34B}" dt="2021-11-21T16:43:56.189" v="1260" actId="6549"/>
          <ac:spMkLst>
            <pc:docMk/>
            <pc:sldMk cId="3746782714" sldId="758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58.511" v="1355" actId="20577"/>
          <ac:spMkLst>
            <pc:docMk/>
            <pc:sldMk cId="3746782714" sldId="758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15.506" v="1395" actId="20577"/>
        <pc:sldMkLst>
          <pc:docMk/>
          <pc:sldMk cId="1656966107" sldId="759"/>
        </pc:sldMkLst>
        <pc:spChg chg="mod">
          <ac:chgData name="Cristian Chilipirea" userId="34ab170da5908fc4" providerId="LiveId" clId="{23A93E5D-02BC-470F-8D0F-A23DB2CCB34B}" dt="2021-11-21T16:44:00.759" v="1261" actId="6549"/>
          <ac:spMkLst>
            <pc:docMk/>
            <pc:sldMk cId="1656966107" sldId="759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15.506" v="1395" actId="20577"/>
          <ac:spMkLst>
            <pc:docMk/>
            <pc:sldMk cId="1656966107" sldId="759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28.834" v="1429" actId="20577"/>
        <pc:sldMkLst>
          <pc:docMk/>
          <pc:sldMk cId="2475213713" sldId="760"/>
        </pc:sldMkLst>
        <pc:spChg chg="mod">
          <ac:chgData name="Cristian Chilipirea" userId="34ab170da5908fc4" providerId="LiveId" clId="{23A93E5D-02BC-470F-8D0F-A23DB2CCB34B}" dt="2021-11-21T16:44:06.087" v="1262" actId="6549"/>
          <ac:spMkLst>
            <pc:docMk/>
            <pc:sldMk cId="2475213713" sldId="760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28.834" v="1429" actId="20577"/>
          <ac:spMkLst>
            <pc:docMk/>
            <pc:sldMk cId="2475213713" sldId="760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50.747" v="1435"/>
        <pc:sldMkLst>
          <pc:docMk/>
          <pc:sldMk cId="3919740400" sldId="761"/>
        </pc:sldMkLst>
        <pc:spChg chg="mod">
          <ac:chgData name="Cristian Chilipirea" userId="34ab170da5908fc4" providerId="LiveId" clId="{23A93E5D-02BC-470F-8D0F-A23DB2CCB34B}" dt="2021-11-21T16:44:11.854" v="1263" actId="6549"/>
          <ac:spMkLst>
            <pc:docMk/>
            <pc:sldMk cId="3919740400" sldId="761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50.747" v="1435"/>
          <ac:spMkLst>
            <pc:docMk/>
            <pc:sldMk cId="3919740400" sldId="761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9:03.991" v="1460" actId="20577"/>
        <pc:sldMkLst>
          <pc:docMk/>
          <pc:sldMk cId="895070036" sldId="762"/>
        </pc:sldMkLst>
        <pc:spChg chg="mod">
          <ac:chgData name="Cristian Chilipirea" userId="34ab170da5908fc4" providerId="LiveId" clId="{23A93E5D-02BC-470F-8D0F-A23DB2CCB34B}" dt="2021-11-21T16:44:17.266" v="1264" actId="6549"/>
          <ac:spMkLst>
            <pc:docMk/>
            <pc:sldMk cId="895070036" sldId="762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9:03.991" v="1460" actId="20577"/>
          <ac:spMkLst>
            <pc:docMk/>
            <pc:sldMk cId="895070036" sldId="762"/>
            <ac:spMk id="4" creationId="{3869AB21-40C5-4D48-8A3C-29B3935710C7}"/>
          </ac:spMkLst>
        </pc:spChg>
      </pc:sldChg>
      <pc:sldChg chg="new">
        <pc:chgData name="Cristian Chilipirea" userId="34ab170da5908fc4" providerId="LiveId" clId="{23A93E5D-02BC-470F-8D0F-A23DB2CCB34B}" dt="2021-11-21T16:49:08.440" v="1461" actId="680"/>
        <pc:sldMkLst>
          <pc:docMk/>
          <pc:sldMk cId="1446494371" sldId="763"/>
        </pc:sldMkLst>
      </pc:sldChg>
      <pc:sldChg chg="addSp delSp modSp new mod ord">
        <pc:chgData name="Cristian Chilipirea" userId="34ab170da5908fc4" providerId="LiveId" clId="{23A93E5D-02BC-470F-8D0F-A23DB2CCB34B}" dt="2021-11-21T17:35:55.259" v="1645" actId="20577"/>
        <pc:sldMkLst>
          <pc:docMk/>
          <pc:sldMk cId="3046794398" sldId="764"/>
        </pc:sldMkLst>
        <pc:spChg chg="mod">
          <ac:chgData name="Cristian Chilipirea" userId="34ab170da5908fc4" providerId="LiveId" clId="{23A93E5D-02BC-470F-8D0F-A23DB2CCB34B}" dt="2021-11-21T17:06:28.080" v="1491" actId="20577"/>
          <ac:spMkLst>
            <pc:docMk/>
            <pc:sldMk cId="3046794398" sldId="764"/>
            <ac:spMk id="3" creationId="{3B831247-29A1-4BCF-9077-4322A1B8565F}"/>
          </ac:spMkLst>
        </pc:spChg>
        <pc:spChg chg="add del mod">
          <ac:chgData name="Cristian Chilipirea" userId="34ab170da5908fc4" providerId="LiveId" clId="{23A93E5D-02BC-470F-8D0F-A23DB2CCB34B}" dt="2021-11-21T17:35:55.259" v="1645" actId="20577"/>
          <ac:spMkLst>
            <pc:docMk/>
            <pc:sldMk cId="3046794398" sldId="764"/>
            <ac:spMk id="4" creationId="{6D82EEBB-79A1-417D-8624-8B3B67769977}"/>
          </ac:spMkLst>
        </pc:spChg>
        <pc:spChg chg="add del mod">
          <ac:chgData name="Cristian Chilipirea" userId="34ab170da5908fc4" providerId="LiveId" clId="{23A93E5D-02BC-470F-8D0F-A23DB2CCB34B}" dt="2021-11-21T17:06:41.044" v="1494"/>
          <ac:spMkLst>
            <pc:docMk/>
            <pc:sldMk cId="3046794398" sldId="764"/>
            <ac:spMk id="5" creationId="{A80396DF-8BBF-401E-95D5-8D63AD4BA388}"/>
          </ac:spMkLst>
        </pc:spChg>
      </pc:sldChg>
      <pc:sldChg chg="add">
        <pc:chgData name="Cristian Chilipirea" userId="34ab170da5908fc4" providerId="LiveId" clId="{23A93E5D-02BC-470F-8D0F-A23DB2CCB34B}" dt="2021-11-21T17:26:48.050" v="1552" actId="2890"/>
        <pc:sldMkLst>
          <pc:docMk/>
          <pc:sldMk cId="3500009263" sldId="765"/>
        </pc:sldMkLst>
      </pc:sldChg>
      <pc:sldChg chg="modSp add mod">
        <pc:chgData name="Cristian Chilipirea" userId="34ab170da5908fc4" providerId="LiveId" clId="{23A93E5D-02BC-470F-8D0F-A23DB2CCB34B}" dt="2021-11-21T17:36:07.247" v="1695" actId="20577"/>
        <pc:sldMkLst>
          <pc:docMk/>
          <pc:sldMk cId="1412786661" sldId="766"/>
        </pc:sldMkLst>
        <pc:spChg chg="mod">
          <ac:chgData name="Cristian Chilipirea" userId="34ab170da5908fc4" providerId="LiveId" clId="{23A93E5D-02BC-470F-8D0F-A23DB2CCB34B}" dt="2021-11-21T17:36:07.247" v="1695" actId="20577"/>
          <ac:spMkLst>
            <pc:docMk/>
            <pc:sldMk cId="1412786661" sldId="766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55:16.481" v="2488" actId="27636"/>
        <pc:sldMkLst>
          <pc:docMk/>
          <pc:sldMk cId="3591820353" sldId="767"/>
        </pc:sldMkLst>
        <pc:spChg chg="mod">
          <ac:chgData name="Cristian Chilipirea" userId="34ab170da5908fc4" providerId="LiveId" clId="{23A93E5D-02BC-470F-8D0F-A23DB2CCB34B}" dt="2021-11-21T17:55:16.481" v="2488" actId="27636"/>
          <ac:spMkLst>
            <pc:docMk/>
            <pc:sldMk cId="3591820353" sldId="767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8:32.778" v="1821" actId="20577"/>
        <pc:sldMkLst>
          <pc:docMk/>
          <pc:sldMk cId="638927329" sldId="768"/>
        </pc:sldMkLst>
        <pc:spChg chg="mod">
          <ac:chgData name="Cristian Chilipirea" userId="34ab170da5908fc4" providerId="LiveId" clId="{23A93E5D-02BC-470F-8D0F-A23DB2CCB34B}" dt="2021-11-21T17:38:32.778" v="1821" actId="20577"/>
          <ac:spMkLst>
            <pc:docMk/>
            <pc:sldMk cId="638927329" sldId="768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9:20.563" v="1828" actId="404"/>
        <pc:sldMkLst>
          <pc:docMk/>
          <pc:sldMk cId="238006391" sldId="769"/>
        </pc:sldMkLst>
        <pc:spChg chg="mod">
          <ac:chgData name="Cristian Chilipirea" userId="34ab170da5908fc4" providerId="LiveId" clId="{23A93E5D-02BC-470F-8D0F-A23DB2CCB34B}" dt="2021-11-21T17:39:20.563" v="1828" actId="404"/>
          <ac:spMkLst>
            <pc:docMk/>
            <pc:sldMk cId="238006391" sldId="769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05.687" v="1868"/>
        <pc:sldMkLst>
          <pc:docMk/>
          <pc:sldMk cId="741789073" sldId="770"/>
        </pc:sldMkLst>
        <pc:spChg chg="mod">
          <ac:chgData name="Cristian Chilipirea" userId="34ab170da5908fc4" providerId="LiveId" clId="{23A93E5D-02BC-470F-8D0F-A23DB2CCB34B}" dt="2021-11-21T17:40:05.687" v="1868"/>
          <ac:spMkLst>
            <pc:docMk/>
            <pc:sldMk cId="741789073" sldId="770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22.964" v="1872" actId="6549"/>
        <pc:sldMkLst>
          <pc:docMk/>
          <pc:sldMk cId="3397355729" sldId="771"/>
        </pc:sldMkLst>
        <pc:spChg chg="mod">
          <ac:chgData name="Cristian Chilipirea" userId="34ab170da5908fc4" providerId="LiveId" clId="{23A93E5D-02BC-470F-8D0F-A23DB2CCB34B}" dt="2021-11-21T17:40:22.964" v="1872" actId="6549"/>
          <ac:spMkLst>
            <pc:docMk/>
            <pc:sldMk cId="3397355729" sldId="771"/>
            <ac:spMk id="4" creationId="{6D82EEBB-79A1-417D-8624-8B3B67769977}"/>
          </ac:spMkLst>
        </pc:spChg>
      </pc:sldChg>
      <pc:sldChg chg="new">
        <pc:chgData name="Cristian Chilipirea" userId="34ab170da5908fc4" providerId="LiveId" clId="{23A93E5D-02BC-470F-8D0F-A23DB2CCB34B}" dt="2021-11-21T17:41:20.395" v="1873" actId="680"/>
        <pc:sldMkLst>
          <pc:docMk/>
          <pc:sldMk cId="3317027286" sldId="772"/>
        </pc:sldMkLst>
      </pc:sldChg>
      <pc:sldChg chg="modSp new mod">
        <pc:chgData name="Cristian Chilipirea" userId="34ab170da5908fc4" providerId="LiveId" clId="{23A93E5D-02BC-470F-8D0F-A23DB2CCB34B}" dt="2021-11-21T17:49:52.160" v="2032" actId="20577"/>
        <pc:sldMkLst>
          <pc:docMk/>
          <pc:sldMk cId="1738597501" sldId="773"/>
        </pc:sldMkLst>
        <pc:spChg chg="mod">
          <ac:chgData name="Cristian Chilipirea" userId="34ab170da5908fc4" providerId="LiveId" clId="{23A93E5D-02BC-470F-8D0F-A23DB2CCB34B}" dt="2021-11-21T17:49:52.160" v="2032" actId="20577"/>
          <ac:spMkLst>
            <pc:docMk/>
            <pc:sldMk cId="1738597501" sldId="773"/>
            <ac:spMk id="3" creationId="{32FB5A5C-0DC9-4CA1-B7DB-0628C3932011}"/>
          </ac:spMkLst>
        </pc:spChg>
        <pc:spChg chg="mod">
          <ac:chgData name="Cristian Chilipirea" userId="34ab170da5908fc4" providerId="LiveId" clId="{23A93E5D-02BC-470F-8D0F-A23DB2CCB34B}" dt="2021-11-21T17:46:26.916" v="1924" actId="207"/>
          <ac:spMkLst>
            <pc:docMk/>
            <pc:sldMk cId="1738597501" sldId="773"/>
            <ac:spMk id="4" creationId="{81BA7E32-2E86-4084-829A-D5C9577A3094}"/>
          </ac:spMkLst>
        </pc:spChg>
      </pc:sldChg>
      <pc:sldChg chg="add del ord">
        <pc:chgData name="Cristian Chilipirea" userId="34ab170da5908fc4" providerId="LiveId" clId="{23A93E5D-02BC-470F-8D0F-A23DB2CCB34B}" dt="2021-11-21T17:46:33.027" v="1925" actId="47"/>
        <pc:sldMkLst>
          <pc:docMk/>
          <pc:sldMk cId="299867610" sldId="774"/>
        </pc:sldMkLst>
      </pc:sldChg>
      <pc:sldChg chg="modSp add mod">
        <pc:chgData name="Cristian Chilipirea" userId="34ab170da5908fc4" providerId="LiveId" clId="{23A93E5D-02BC-470F-8D0F-A23DB2CCB34B}" dt="2021-11-21T17:49:58.296" v="2033" actId="20577"/>
        <pc:sldMkLst>
          <pc:docMk/>
          <pc:sldMk cId="1142172058" sldId="774"/>
        </pc:sldMkLst>
        <pc:spChg chg="mod">
          <ac:chgData name="Cristian Chilipirea" userId="34ab170da5908fc4" providerId="LiveId" clId="{23A93E5D-02BC-470F-8D0F-A23DB2CCB34B}" dt="2021-11-21T17:49:58.296" v="2033" actId="20577"/>
          <ac:spMkLst>
            <pc:docMk/>
            <pc:sldMk cId="1142172058" sldId="774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0:19.004" v="2139" actId="20577"/>
        <pc:sldMkLst>
          <pc:docMk/>
          <pc:sldMk cId="1519045613" sldId="775"/>
        </pc:sldMkLst>
        <pc:spChg chg="mod">
          <ac:chgData name="Cristian Chilipirea" userId="34ab170da5908fc4" providerId="LiveId" clId="{23A93E5D-02BC-470F-8D0F-A23DB2CCB34B}" dt="2021-11-21T17:50:19.004" v="2139" actId="20577"/>
          <ac:spMkLst>
            <pc:docMk/>
            <pc:sldMk cId="1519045613" sldId="775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00.477" v="2194" actId="207"/>
        <pc:sldMkLst>
          <pc:docMk/>
          <pc:sldMk cId="2325536828" sldId="776"/>
        </pc:sldMkLst>
        <pc:spChg chg="mod">
          <ac:chgData name="Cristian Chilipirea" userId="34ab170da5908fc4" providerId="LiveId" clId="{23A93E5D-02BC-470F-8D0F-A23DB2CCB34B}" dt="2021-11-21T17:51:00.477" v="2194" actId="207"/>
          <ac:spMkLst>
            <pc:docMk/>
            <pc:sldMk cId="2325536828" sldId="776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32.328" v="2323" actId="20577"/>
        <pc:sldMkLst>
          <pc:docMk/>
          <pc:sldMk cId="2113917463" sldId="777"/>
        </pc:sldMkLst>
        <pc:spChg chg="mod">
          <ac:chgData name="Cristian Chilipirea" userId="34ab170da5908fc4" providerId="LiveId" clId="{23A93E5D-02BC-470F-8D0F-A23DB2CCB34B}" dt="2021-11-21T17:51:32.328" v="2323" actId="20577"/>
          <ac:spMkLst>
            <pc:docMk/>
            <pc:sldMk cId="2113917463" sldId="777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40.648" v="2344" actId="20577"/>
        <pc:sldMkLst>
          <pc:docMk/>
          <pc:sldMk cId="1693467721" sldId="778"/>
        </pc:sldMkLst>
        <pc:spChg chg="mod">
          <ac:chgData name="Cristian Chilipirea" userId="34ab170da5908fc4" providerId="LiveId" clId="{23A93E5D-02BC-470F-8D0F-A23DB2CCB34B}" dt="2021-11-21T17:51:40.648" v="2344" actId="20577"/>
          <ac:spMkLst>
            <pc:docMk/>
            <pc:sldMk cId="1693467721" sldId="778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51.008" v="2376" actId="20577"/>
        <pc:sldMkLst>
          <pc:docMk/>
          <pc:sldMk cId="4159520566" sldId="779"/>
        </pc:sldMkLst>
        <pc:spChg chg="mod">
          <ac:chgData name="Cristian Chilipirea" userId="34ab170da5908fc4" providerId="LiveId" clId="{23A93E5D-02BC-470F-8D0F-A23DB2CCB34B}" dt="2021-11-21T17:51:51.008" v="2376" actId="20577"/>
          <ac:spMkLst>
            <pc:docMk/>
            <pc:sldMk cId="4159520566" sldId="779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2:04.061" v="2380"/>
        <pc:sldMkLst>
          <pc:docMk/>
          <pc:sldMk cId="1553142655" sldId="780"/>
        </pc:sldMkLst>
        <pc:spChg chg="mod">
          <ac:chgData name="Cristian Chilipirea" userId="34ab170da5908fc4" providerId="LiveId" clId="{23A93E5D-02BC-470F-8D0F-A23DB2CCB34B}" dt="2021-11-21T17:52:04.061" v="2380"/>
          <ac:spMkLst>
            <pc:docMk/>
            <pc:sldMk cId="1553142655" sldId="780"/>
            <ac:spMk id="4" creationId="{81BA7E32-2E86-4084-829A-D5C9577A3094}"/>
          </ac:spMkLst>
        </pc:spChg>
      </pc:sldChg>
      <pc:sldChg chg="new">
        <pc:chgData name="Cristian Chilipirea" userId="34ab170da5908fc4" providerId="LiveId" clId="{23A93E5D-02BC-470F-8D0F-A23DB2CCB34B}" dt="2021-11-21T17:52:57.966" v="2381" actId="680"/>
        <pc:sldMkLst>
          <pc:docMk/>
          <pc:sldMk cId="3559018275" sldId="781"/>
        </pc:sldMkLst>
      </pc:sldChg>
      <pc:sldChg chg="modSp new mod">
        <pc:chgData name="Cristian Chilipirea" userId="34ab170da5908fc4" providerId="LiveId" clId="{23A93E5D-02BC-470F-8D0F-A23DB2CCB34B}" dt="2021-11-21T17:53:58.528" v="2427" actId="20577"/>
        <pc:sldMkLst>
          <pc:docMk/>
          <pc:sldMk cId="408312422" sldId="782"/>
        </pc:sldMkLst>
        <pc:spChg chg="mod">
          <ac:chgData name="Cristian Chilipirea" userId="34ab170da5908fc4" providerId="LiveId" clId="{23A93E5D-02BC-470F-8D0F-A23DB2CCB34B}" dt="2021-11-21T17:53:58.528" v="2427" actId="20577"/>
          <ac:spMkLst>
            <pc:docMk/>
            <pc:sldMk cId="408312422" sldId="782"/>
            <ac:spMk id="3" creationId="{873789E6-22B0-4B8F-92CA-3CF91CFD73C4}"/>
          </ac:spMkLst>
        </pc:spChg>
        <pc:spChg chg="mod">
          <ac:chgData name="Cristian Chilipirea" userId="34ab170da5908fc4" providerId="LiveId" clId="{23A93E5D-02BC-470F-8D0F-A23DB2CCB34B}" dt="2021-11-21T17:53:43.241" v="2390" actId="207"/>
          <ac:spMkLst>
            <pc:docMk/>
            <pc:sldMk cId="408312422" sldId="782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6:30.096" v="2536" actId="20577"/>
        <pc:sldMkLst>
          <pc:docMk/>
          <pc:sldMk cId="2496942225" sldId="783"/>
        </pc:sldMkLst>
        <pc:spChg chg="mod">
          <ac:chgData name="Cristian Chilipirea" userId="34ab170da5908fc4" providerId="LiveId" clId="{23A93E5D-02BC-470F-8D0F-A23DB2CCB34B}" dt="2021-11-21T17:56:30.096" v="2536" actId="20577"/>
          <ac:spMkLst>
            <pc:docMk/>
            <pc:sldMk cId="2496942225" sldId="783"/>
            <ac:spMk id="4" creationId="{24A0F01C-4481-4351-ACBD-DA9EFA4E6CED}"/>
          </ac:spMkLst>
        </pc:spChg>
      </pc:sldChg>
      <pc:sldChg chg="addSp delSp modSp add mod">
        <pc:chgData name="Cristian Chilipirea" userId="34ab170da5908fc4" providerId="LiveId" clId="{23A93E5D-02BC-470F-8D0F-A23DB2CCB34B}" dt="2021-11-21T17:57:30.515" v="2645" actId="113"/>
        <pc:sldMkLst>
          <pc:docMk/>
          <pc:sldMk cId="1389871049" sldId="784"/>
        </pc:sldMkLst>
        <pc:spChg chg="mod">
          <ac:chgData name="Cristian Chilipirea" userId="34ab170da5908fc4" providerId="LiveId" clId="{23A93E5D-02BC-470F-8D0F-A23DB2CCB34B}" dt="2021-11-21T17:57:30.515" v="2645" actId="113"/>
          <ac:spMkLst>
            <pc:docMk/>
            <pc:sldMk cId="1389871049" sldId="784"/>
            <ac:spMk id="4" creationId="{24A0F01C-4481-4351-ACBD-DA9EFA4E6CED}"/>
          </ac:spMkLst>
        </pc:spChg>
        <pc:spChg chg="add del">
          <ac:chgData name="Cristian Chilipirea" userId="34ab170da5908fc4" providerId="LiveId" clId="{23A93E5D-02BC-470F-8D0F-A23DB2CCB34B}" dt="2021-11-21T17:57:20.596" v="2641"/>
          <ac:spMkLst>
            <pc:docMk/>
            <pc:sldMk cId="1389871049" sldId="784"/>
            <ac:spMk id="5" creationId="{E07266C7-29DA-4CB4-943E-0587D8002B46}"/>
          </ac:spMkLst>
        </pc:spChg>
        <pc:spChg chg="add del">
          <ac:chgData name="Cristian Chilipirea" userId="34ab170da5908fc4" providerId="LiveId" clId="{23A93E5D-02BC-470F-8D0F-A23DB2CCB34B}" dt="2021-11-21T17:57:22.283" v="2643"/>
          <ac:spMkLst>
            <pc:docMk/>
            <pc:sldMk cId="1389871049" sldId="784"/>
            <ac:spMk id="6" creationId="{4CECB0B7-5C7C-4599-B612-A3F382FCFB6D}"/>
          </ac:spMkLst>
        </pc:spChg>
      </pc:sldChg>
      <pc:sldChg chg="modSp add mod">
        <pc:chgData name="Cristian Chilipirea" userId="34ab170da5908fc4" providerId="LiveId" clId="{23A93E5D-02BC-470F-8D0F-A23DB2CCB34B}" dt="2021-11-21T17:57:50.616" v="2648"/>
        <pc:sldMkLst>
          <pc:docMk/>
          <pc:sldMk cId="760392528" sldId="785"/>
        </pc:sldMkLst>
        <pc:spChg chg="mod">
          <ac:chgData name="Cristian Chilipirea" userId="34ab170da5908fc4" providerId="LiveId" clId="{23A93E5D-02BC-470F-8D0F-A23DB2CCB34B}" dt="2021-11-21T17:57:50.616" v="2648"/>
          <ac:spMkLst>
            <pc:docMk/>
            <pc:sldMk cId="760392528" sldId="785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8:11.749" v="2725" actId="20577"/>
        <pc:sldMkLst>
          <pc:docMk/>
          <pc:sldMk cId="1967022475" sldId="786"/>
        </pc:sldMkLst>
        <pc:spChg chg="mod">
          <ac:chgData name="Cristian Chilipirea" userId="34ab170da5908fc4" providerId="LiveId" clId="{23A93E5D-02BC-470F-8D0F-A23DB2CCB34B}" dt="2021-11-21T17:58:11.749" v="2725" actId="20577"/>
          <ac:spMkLst>
            <pc:docMk/>
            <pc:sldMk cId="1967022475" sldId="786"/>
            <ac:spMk id="4" creationId="{24A0F01C-4481-4351-ACBD-DA9EFA4E6CED}"/>
          </ac:spMkLst>
        </pc:spChg>
      </pc:sldChg>
      <pc:sldChg chg="new">
        <pc:chgData name="Cristian Chilipirea" userId="34ab170da5908fc4" providerId="LiveId" clId="{23A93E5D-02BC-470F-8D0F-A23DB2CCB34B}" dt="2021-11-21T17:59:59.667" v="2726" actId="680"/>
        <pc:sldMkLst>
          <pc:docMk/>
          <pc:sldMk cId="3914707507" sldId="78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1568790482" sldId="788"/>
        </pc:sldMkLst>
        <pc:spChg chg="mod">
          <ac:chgData name="Cristian Chilipirea" userId="34ab170da5908fc4" providerId="LiveId" clId="{23A93E5D-02BC-470F-8D0F-A23DB2CCB34B}" dt="2021-11-21T18:13:08.510" v="2756" actId="20577"/>
          <ac:spMkLst>
            <pc:docMk/>
            <pc:sldMk cId="1568790482" sldId="788"/>
            <ac:spMk id="3" creationId="{CEF4BA34-DE3A-459D-9619-88E4F2233BA2}"/>
          </ac:spMkLst>
        </pc:spChg>
        <pc:spChg chg="mod">
          <ac:chgData name="Cristian Chilipirea" userId="34ab170da5908fc4" providerId="LiveId" clId="{23A93E5D-02BC-470F-8D0F-A23DB2CCB34B}" dt="2021-11-21T18:16:05.080" v="2774" actId="207"/>
          <ac:spMkLst>
            <pc:docMk/>
            <pc:sldMk cId="1568790482" sldId="788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610049886" sldId="789"/>
        </pc:sldMkLst>
        <pc:spChg chg="mod">
          <ac:chgData name="Cristian Chilipirea" userId="34ab170da5908fc4" providerId="LiveId" clId="{23A93E5D-02BC-470F-8D0F-A23DB2CCB34B}" dt="2021-11-21T18:19:06.167" v="2858" actId="20577"/>
          <ac:spMkLst>
            <pc:docMk/>
            <pc:sldMk cId="1610049886" sldId="789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26040881" sldId="790"/>
        </pc:sldMkLst>
        <pc:spChg chg="mod">
          <ac:chgData name="Cristian Chilipirea" userId="34ab170da5908fc4" providerId="LiveId" clId="{23A93E5D-02BC-470F-8D0F-A23DB2CCB34B}" dt="2021-11-21T18:20:33.548" v="2907" actId="207"/>
          <ac:spMkLst>
            <pc:docMk/>
            <pc:sldMk cId="2026040881" sldId="790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36657697" sldId="791"/>
        </pc:sldMkLst>
        <pc:spChg chg="mod">
          <ac:chgData name="Cristian Chilipirea" userId="34ab170da5908fc4" providerId="LiveId" clId="{23A93E5D-02BC-470F-8D0F-A23DB2CCB34B}" dt="2021-11-21T18:21:12.278" v="2951" actId="20577"/>
          <ac:spMkLst>
            <pc:docMk/>
            <pc:sldMk cId="436657697" sldId="791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46175749" sldId="792"/>
        </pc:sldMkLst>
        <pc:spChg chg="mod">
          <ac:chgData name="Cristian Chilipirea" userId="34ab170da5908fc4" providerId="LiveId" clId="{23A93E5D-02BC-470F-8D0F-A23DB2CCB34B}" dt="2021-11-21T18:22:45.011" v="3047"/>
          <ac:spMkLst>
            <pc:docMk/>
            <pc:sldMk cId="1046175749" sldId="792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503701" sldId="793"/>
        </pc:sldMkLst>
        <pc:spChg chg="mod">
          <ac:chgData name="Cristian Chilipirea" userId="34ab170da5908fc4" providerId="LiveId" clId="{23A93E5D-02BC-470F-8D0F-A23DB2CCB34B}" dt="2021-11-21T18:22:24.843" v="3044" actId="20577"/>
          <ac:spMkLst>
            <pc:docMk/>
            <pc:sldMk cId="40503701" sldId="793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38724949" sldId="794"/>
        </pc:sldMkLst>
        <pc:spChg chg="mod">
          <ac:chgData name="Cristian Chilipirea" userId="34ab170da5908fc4" providerId="LiveId" clId="{23A93E5D-02BC-470F-8D0F-A23DB2CCB34B}" dt="2021-11-21T18:23:44.703" v="3200" actId="20577"/>
          <ac:spMkLst>
            <pc:docMk/>
            <pc:sldMk cId="1038724949" sldId="794"/>
            <ac:spMk id="4" creationId="{86C29382-B182-41DD-88BD-EF18F30822F2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764117737" sldId="795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2005227404" sldId="796"/>
        </pc:sldMkLst>
        <pc:spChg chg="mod">
          <ac:chgData name="Cristian Chilipirea" userId="34ab170da5908fc4" providerId="LiveId" clId="{23A93E5D-02BC-470F-8D0F-A23DB2CCB34B}" dt="2021-11-21T18:24:53.698" v="3254" actId="20577"/>
          <ac:spMkLst>
            <pc:docMk/>
            <pc:sldMk cId="2005227404" sldId="796"/>
            <ac:spMk id="3" creationId="{42C5DBA7-C5BA-4DBF-A1A5-31F04BE26572}"/>
          </ac:spMkLst>
        </pc:spChg>
        <pc:spChg chg="mod">
          <ac:chgData name="Cristian Chilipirea" userId="34ab170da5908fc4" providerId="LiveId" clId="{23A93E5D-02BC-470F-8D0F-A23DB2CCB34B}" dt="2021-11-21T18:27:58.875" v="3265" actId="207"/>
          <ac:spMkLst>
            <pc:docMk/>
            <pc:sldMk cId="2005227404" sldId="796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782689796" sldId="797"/>
        </pc:sldMkLst>
        <pc:spChg chg="mod">
          <ac:chgData name="Cristian Chilipirea" userId="34ab170da5908fc4" providerId="LiveId" clId="{23A93E5D-02BC-470F-8D0F-A23DB2CCB34B}" dt="2021-11-21T18:34:35.120" v="3413" actId="20577"/>
          <ac:spMkLst>
            <pc:docMk/>
            <pc:sldMk cId="1782689796" sldId="797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47850662" sldId="798"/>
        </pc:sldMkLst>
        <pc:spChg chg="mod">
          <ac:chgData name="Cristian Chilipirea" userId="34ab170da5908fc4" providerId="LiveId" clId="{23A93E5D-02BC-470F-8D0F-A23DB2CCB34B}" dt="2021-11-21T18:34:49.071" v="3468" actId="20577"/>
          <ac:spMkLst>
            <pc:docMk/>
            <pc:sldMk cId="2747850662" sldId="798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23690134" sldId="799"/>
        </pc:sldMkLst>
        <pc:spChg chg="mod">
          <ac:chgData name="Cristian Chilipirea" userId="34ab170da5908fc4" providerId="LiveId" clId="{23A93E5D-02BC-470F-8D0F-A23DB2CCB34B}" dt="2021-11-21T18:35:40.303" v="3589" actId="20577"/>
          <ac:spMkLst>
            <pc:docMk/>
            <pc:sldMk cId="3623690134" sldId="799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42161940" sldId="800"/>
        </pc:sldMkLst>
        <pc:spChg chg="mod">
          <ac:chgData name="Cristian Chilipirea" userId="34ab170da5908fc4" providerId="LiveId" clId="{23A93E5D-02BC-470F-8D0F-A23DB2CCB34B}" dt="2021-11-21T18:36:11.404" v="3624" actId="20577"/>
          <ac:spMkLst>
            <pc:docMk/>
            <pc:sldMk cId="2942161940" sldId="800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47209969" sldId="801"/>
        </pc:sldMkLst>
        <pc:spChg chg="mod">
          <ac:chgData name="Cristian Chilipirea" userId="34ab170da5908fc4" providerId="LiveId" clId="{23A93E5D-02BC-470F-8D0F-A23DB2CCB34B}" dt="2021-11-21T18:36:29.836" v="3696" actId="20577"/>
          <ac:spMkLst>
            <pc:docMk/>
            <pc:sldMk cId="2847209969" sldId="801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90670131" sldId="802"/>
        </pc:sldMkLst>
        <pc:spChg chg="mod">
          <ac:chgData name="Cristian Chilipirea" userId="34ab170da5908fc4" providerId="LiveId" clId="{23A93E5D-02BC-470F-8D0F-A23DB2CCB34B}" dt="2021-11-21T18:36:41.527" v="3733" actId="20577"/>
          <ac:spMkLst>
            <pc:docMk/>
            <pc:sldMk cId="2490670131" sldId="802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22258320" sldId="803"/>
        </pc:sldMkLst>
        <pc:spChg chg="mod">
          <ac:chgData name="Cristian Chilipirea" userId="34ab170da5908fc4" providerId="LiveId" clId="{23A93E5D-02BC-470F-8D0F-A23DB2CCB34B}" dt="2021-11-21T18:37:37.220" v="3832" actId="20577"/>
          <ac:spMkLst>
            <pc:docMk/>
            <pc:sldMk cId="1022258320" sldId="803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21921330" sldId="804"/>
        </pc:sldMkLst>
        <pc:spChg chg="mod">
          <ac:chgData name="Cristian Chilipirea" userId="34ab170da5908fc4" providerId="LiveId" clId="{23A93E5D-02BC-470F-8D0F-A23DB2CCB34B}" dt="2021-11-21T18:37:30.508" v="3808" actId="20577"/>
          <ac:spMkLst>
            <pc:docMk/>
            <pc:sldMk cId="2821921330" sldId="804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511944061" sldId="805"/>
        </pc:sldMkLst>
        <pc:spChg chg="mod">
          <ac:chgData name="Cristian Chilipirea" userId="34ab170da5908fc4" providerId="LiveId" clId="{23A93E5D-02BC-470F-8D0F-A23DB2CCB34B}" dt="2021-11-21T18:38:20.932" v="3936" actId="20577"/>
          <ac:spMkLst>
            <pc:docMk/>
            <pc:sldMk cId="511944061" sldId="805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00529055" sldId="806"/>
        </pc:sldMkLst>
        <pc:spChg chg="mod">
          <ac:chgData name="Cristian Chilipirea" userId="34ab170da5908fc4" providerId="LiveId" clId="{23A93E5D-02BC-470F-8D0F-A23DB2CCB34B}" dt="2021-11-21T18:38:37.645" v="3939"/>
          <ac:spMkLst>
            <pc:docMk/>
            <pc:sldMk cId="2700529055" sldId="806"/>
            <ac:spMk id="4" creationId="{A558112F-DA53-46C4-8BD1-5A80BA82557B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475898105" sldId="80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216769799" sldId="808"/>
        </pc:sldMkLst>
        <pc:spChg chg="mod">
          <ac:chgData name="Cristian Chilipirea" userId="34ab170da5908fc4" providerId="LiveId" clId="{23A93E5D-02BC-470F-8D0F-A23DB2CCB34B}" dt="2021-11-21T18:39:14.080" v="3985" actId="20577"/>
          <ac:spMkLst>
            <pc:docMk/>
            <pc:sldMk cId="3216769799" sldId="808"/>
            <ac:spMk id="3" creationId="{8C4BD72E-C248-46F0-8850-8059DCB12309}"/>
          </ac:spMkLst>
        </pc:spChg>
        <pc:spChg chg="mod">
          <ac:chgData name="Cristian Chilipirea" userId="34ab170da5908fc4" providerId="LiveId" clId="{23A93E5D-02BC-470F-8D0F-A23DB2CCB34B}" dt="2021-11-21T18:50:18.409" v="4116" actId="21"/>
          <ac:spMkLst>
            <pc:docMk/>
            <pc:sldMk cId="3216769799" sldId="808"/>
            <ac:spMk id="4" creationId="{E6797955-19DD-4AC9-8D4A-07267AB92D21}"/>
          </ac:spMkLst>
        </pc:spChg>
      </pc:sldChg>
      <pc:sldChg chg="add del ord">
        <pc:chgData name="Cristian Chilipirea" userId="34ab170da5908fc4" providerId="LiveId" clId="{23A93E5D-02BC-470F-8D0F-A23DB2CCB34B}" dt="2021-11-21T18:41:08.788" v="4006" actId="47"/>
        <pc:sldMkLst>
          <pc:docMk/>
          <pc:sldMk cId="1649375493" sldId="809"/>
        </pc:sldMkLst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64722359" sldId="809"/>
        </pc:sldMkLst>
        <pc:spChg chg="mod">
          <ac:chgData name="Cristian Chilipirea" userId="34ab170da5908fc4" providerId="LiveId" clId="{23A93E5D-02BC-470F-8D0F-A23DB2CCB34B}" dt="2021-11-21T18:50:21.887" v="4120" actId="20577"/>
          <ac:spMkLst>
            <pc:docMk/>
            <pc:sldMk cId="2464722359" sldId="809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79285471" sldId="810"/>
        </pc:sldMkLst>
        <pc:spChg chg="mod">
          <ac:chgData name="Cristian Chilipirea" userId="34ab170da5908fc4" providerId="LiveId" clId="{23A93E5D-02BC-470F-8D0F-A23DB2CCB34B}" dt="2021-11-21T18:50:25.654" v="4121" actId="20577"/>
          <ac:spMkLst>
            <pc:docMk/>
            <pc:sldMk cId="2079285471" sldId="810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089482385" sldId="811"/>
        </pc:sldMkLst>
        <pc:spChg chg="mod">
          <ac:chgData name="Cristian Chilipirea" userId="34ab170da5908fc4" providerId="LiveId" clId="{23A93E5D-02BC-470F-8D0F-A23DB2CCB34B}" dt="2021-11-21T18:52:04.107" v="4146" actId="20577"/>
          <ac:spMkLst>
            <pc:docMk/>
            <pc:sldMk cId="3089482385" sldId="811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08452847" sldId="812"/>
        </pc:sldMkLst>
        <pc:spChg chg="mod">
          <ac:chgData name="Cristian Chilipirea" userId="34ab170da5908fc4" providerId="LiveId" clId="{23A93E5D-02BC-470F-8D0F-A23DB2CCB34B}" dt="2021-11-21T18:51:44.182" v="4142" actId="20577"/>
          <ac:spMkLst>
            <pc:docMk/>
            <pc:sldMk cId="4008452847" sldId="812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687818965" sldId="813"/>
        </pc:sldMkLst>
        <pc:spChg chg="mod">
          <ac:chgData name="Cristian Chilipirea" userId="34ab170da5908fc4" providerId="LiveId" clId="{23A93E5D-02BC-470F-8D0F-A23DB2CCB34B}" dt="2021-11-21T18:51:34.841" v="4138" actId="20577"/>
          <ac:spMkLst>
            <pc:docMk/>
            <pc:sldMk cId="687818965" sldId="813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530650083" sldId="814"/>
        </pc:sldMkLst>
        <pc:spChg chg="mod">
          <ac:chgData name="Cristian Chilipirea" userId="34ab170da5908fc4" providerId="LiveId" clId="{23A93E5D-02BC-470F-8D0F-A23DB2CCB34B}" dt="2021-11-21T18:51:27.627" v="4133" actId="20577"/>
          <ac:spMkLst>
            <pc:docMk/>
            <pc:sldMk cId="3530650083" sldId="814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761928137" sldId="815"/>
        </pc:sldMkLst>
        <pc:spChg chg="mod">
          <ac:chgData name="Cristian Chilipirea" userId="34ab170da5908fc4" providerId="LiveId" clId="{23A93E5D-02BC-470F-8D0F-A23DB2CCB34B}" dt="2021-11-21T18:52:41.083" v="4156" actId="20577"/>
          <ac:spMkLst>
            <pc:docMk/>
            <pc:sldMk cId="3761928137" sldId="815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82191738" sldId="816"/>
        </pc:sldMkLst>
        <pc:spChg chg="mod">
          <ac:chgData name="Cristian Chilipirea" userId="34ab170da5908fc4" providerId="LiveId" clId="{23A93E5D-02BC-470F-8D0F-A23DB2CCB34B}" dt="2021-11-21T18:52:29.030" v="4152" actId="20577"/>
          <ac:spMkLst>
            <pc:docMk/>
            <pc:sldMk cId="2982191738" sldId="816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39459389" sldId="817"/>
        </pc:sldMkLst>
        <pc:spChg chg="mod">
          <ac:chgData name="Cristian Chilipirea" userId="34ab170da5908fc4" providerId="LiveId" clId="{23A93E5D-02BC-470F-8D0F-A23DB2CCB34B}" dt="2021-11-21T18:52:58.058" v="4160" actId="20577"/>
          <ac:spMkLst>
            <pc:docMk/>
            <pc:sldMk cId="2439459389" sldId="817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373697356" sldId="818"/>
        </pc:sldMkLst>
        <pc:spChg chg="mod">
          <ac:chgData name="Cristian Chilipirea" userId="34ab170da5908fc4" providerId="LiveId" clId="{23A93E5D-02BC-470F-8D0F-A23DB2CCB34B}" dt="2021-11-21T18:53:10.982" v="4164" actId="20577"/>
          <ac:spMkLst>
            <pc:docMk/>
            <pc:sldMk cId="3373697356" sldId="818"/>
            <ac:spMk id="4" creationId="{E6797955-19DD-4AC9-8D4A-07267AB92D21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4164479631" sldId="819"/>
        </pc:sldMkLst>
      </pc:sldChg>
      <pc:sldChg chg="modSp new mod">
        <pc:chgData name="Cristian Chilipirea" userId="34ab170da5908fc4" providerId="LiveId" clId="{23A93E5D-02BC-470F-8D0F-A23DB2CCB34B}" dt="2021-11-21T18:57:57.253" v="4254" actId="14100"/>
        <pc:sldMkLst>
          <pc:docMk/>
          <pc:sldMk cId="2819945960" sldId="820"/>
        </pc:sldMkLst>
        <pc:spChg chg="mod">
          <ac:chgData name="Cristian Chilipirea" userId="34ab170da5908fc4" providerId="LiveId" clId="{23A93E5D-02BC-470F-8D0F-A23DB2CCB34B}" dt="2021-11-21T18:56:58.494" v="4248" actId="20577"/>
          <ac:spMkLst>
            <pc:docMk/>
            <pc:sldMk cId="2819945960" sldId="820"/>
            <ac:spMk id="3" creationId="{97FEECDC-58D2-41AD-9C5F-41EDBAA0A797}"/>
          </ac:spMkLst>
        </pc:spChg>
        <pc:spChg chg="mod">
          <ac:chgData name="Cristian Chilipirea" userId="34ab170da5908fc4" providerId="LiveId" clId="{23A93E5D-02BC-470F-8D0F-A23DB2CCB34B}" dt="2021-11-21T18:57:57.253" v="4254" actId="14100"/>
          <ac:spMkLst>
            <pc:docMk/>
            <pc:sldMk cId="2819945960" sldId="820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32.822" v="4330" actId="20577"/>
        <pc:sldMkLst>
          <pc:docMk/>
          <pc:sldMk cId="4233577226" sldId="821"/>
        </pc:sldMkLst>
        <pc:spChg chg="mod">
          <ac:chgData name="Cristian Chilipirea" userId="34ab170da5908fc4" providerId="LiveId" clId="{23A93E5D-02BC-470F-8D0F-A23DB2CCB34B}" dt="2021-11-21T18:59:32.822" v="4330" actId="20577"/>
          <ac:spMkLst>
            <pc:docMk/>
            <pc:sldMk cId="4233577226" sldId="821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49.346" v="4379" actId="20577"/>
        <pc:sldMkLst>
          <pc:docMk/>
          <pc:sldMk cId="3514970286" sldId="822"/>
        </pc:sldMkLst>
        <pc:spChg chg="mod">
          <ac:chgData name="Cristian Chilipirea" userId="34ab170da5908fc4" providerId="LiveId" clId="{23A93E5D-02BC-470F-8D0F-A23DB2CCB34B}" dt="2021-11-21T18:59:49.346" v="4379" actId="20577"/>
          <ac:spMkLst>
            <pc:docMk/>
            <pc:sldMk cId="3514970286" sldId="822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07.378" v="4425" actId="20577"/>
        <pc:sldMkLst>
          <pc:docMk/>
          <pc:sldMk cId="3302763769" sldId="823"/>
        </pc:sldMkLst>
        <pc:spChg chg="mod">
          <ac:chgData name="Cristian Chilipirea" userId="34ab170da5908fc4" providerId="LiveId" clId="{23A93E5D-02BC-470F-8D0F-A23DB2CCB34B}" dt="2021-11-21T19:00:07.378" v="4425" actId="20577"/>
          <ac:spMkLst>
            <pc:docMk/>
            <pc:sldMk cId="3302763769" sldId="823"/>
            <ac:spMk id="4" creationId="{3DC3CB59-3FD6-40C1-A599-94D326AEF6A9}"/>
          </ac:spMkLst>
        </pc:spChg>
      </pc:sldChg>
      <pc:sldChg chg="modSp add mod ord">
        <pc:chgData name="Cristian Chilipirea" userId="34ab170da5908fc4" providerId="LiveId" clId="{23A93E5D-02BC-470F-8D0F-A23DB2CCB34B}" dt="2021-11-21T19:00:26.797" v="4474"/>
        <pc:sldMkLst>
          <pc:docMk/>
          <pc:sldMk cId="3799515449" sldId="824"/>
        </pc:sldMkLst>
        <pc:spChg chg="mod">
          <ac:chgData name="Cristian Chilipirea" userId="34ab170da5908fc4" providerId="LiveId" clId="{23A93E5D-02BC-470F-8D0F-A23DB2CCB34B}" dt="2021-11-21T19:00:21.662" v="4472" actId="20577"/>
          <ac:spMkLst>
            <pc:docMk/>
            <pc:sldMk cId="3799515449" sldId="824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41.658" v="4478" actId="20577"/>
        <pc:sldMkLst>
          <pc:docMk/>
          <pc:sldMk cId="3919280788" sldId="825"/>
        </pc:sldMkLst>
        <pc:spChg chg="mod">
          <ac:chgData name="Cristian Chilipirea" userId="34ab170da5908fc4" providerId="LiveId" clId="{23A93E5D-02BC-470F-8D0F-A23DB2CCB34B}" dt="2021-11-21T19:00:41.658" v="4478" actId="20577"/>
          <ac:spMkLst>
            <pc:docMk/>
            <pc:sldMk cId="3919280788" sldId="825"/>
            <ac:spMk id="4" creationId="{3DC3CB59-3FD6-40C1-A599-94D326AEF6A9}"/>
          </ac:spMkLst>
        </pc:spChg>
      </pc:sldChg>
      <pc:sldChg chg="new">
        <pc:chgData name="Cristian Chilipirea" userId="34ab170da5908fc4" providerId="LiveId" clId="{23A93E5D-02BC-470F-8D0F-A23DB2CCB34B}" dt="2021-11-21T19:01:54.065" v="4479" actId="680"/>
        <pc:sldMkLst>
          <pc:docMk/>
          <pc:sldMk cId="2347728187" sldId="826"/>
        </pc:sldMkLst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3121268932" sldId="82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547803594" sldId="828"/>
        </pc:sldMkLst>
        <pc:spChg chg="mod">
          <ac:chgData name="Cristian Chilipirea" userId="34ab170da5908fc4" providerId="LiveId" clId="{23A93E5D-02BC-470F-8D0F-A23DB2CCB34B}" dt="2021-11-21T19:03:15.719" v="4530" actId="20577"/>
          <ac:spMkLst>
            <pc:docMk/>
            <pc:sldMk cId="3547803594" sldId="828"/>
            <ac:spMk id="3" creationId="{A7DFC73A-8965-449B-8BF1-A40F2CA60C55}"/>
          </ac:spMkLst>
        </pc:spChg>
        <pc:spChg chg="mod">
          <ac:chgData name="Cristian Chilipirea" userId="34ab170da5908fc4" providerId="LiveId" clId="{23A93E5D-02BC-470F-8D0F-A23DB2CCB34B}" dt="2021-11-21T19:03:27.463" v="4532" actId="207"/>
          <ac:spMkLst>
            <pc:docMk/>
            <pc:sldMk cId="3547803594" sldId="828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64343162" sldId="829"/>
        </pc:sldMkLst>
        <pc:spChg chg="mod">
          <ac:chgData name="Cristian Chilipirea" userId="34ab170da5908fc4" providerId="LiveId" clId="{23A93E5D-02BC-470F-8D0F-A23DB2CCB34B}" dt="2021-11-21T19:03:41.971" v="4556" actId="20577"/>
          <ac:spMkLst>
            <pc:docMk/>
            <pc:sldMk cId="3664343162" sldId="829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12718272" sldId="830"/>
        </pc:sldMkLst>
        <pc:spChg chg="mod">
          <ac:chgData name="Cristian Chilipirea" userId="34ab170da5908fc4" providerId="LiveId" clId="{23A93E5D-02BC-470F-8D0F-A23DB2CCB34B}" dt="2021-11-21T19:04:02.884" v="4564"/>
          <ac:spMkLst>
            <pc:docMk/>
            <pc:sldMk cId="2412718272" sldId="830"/>
            <ac:spMk id="4" creationId="{E24D697A-8ACF-423A-B72A-9B6B9D411743}"/>
          </ac:spMkLst>
        </pc:spChg>
      </pc:sldChg>
      <pc:sldChg chg="modSp new mod ord">
        <pc:chgData name="Cristian Chilipirea" userId="34ab170da5908fc4" providerId="LiveId" clId="{23A93E5D-02BC-470F-8D0F-A23DB2CCB34B}" dt="2021-11-21T19:09:13.054" v="4599"/>
        <pc:sldMkLst>
          <pc:docMk/>
          <pc:sldMk cId="674928037" sldId="831"/>
        </pc:sldMkLst>
        <pc:spChg chg="mod">
          <ac:chgData name="Cristian Chilipirea" userId="34ab170da5908fc4" providerId="LiveId" clId="{23A93E5D-02BC-470F-8D0F-A23DB2CCB34B}" dt="2021-11-21T19:04:31.484" v="4584" actId="20577"/>
          <ac:spMkLst>
            <pc:docMk/>
            <pc:sldMk cId="674928037" sldId="831"/>
            <ac:spMk id="3" creationId="{C024945E-46F2-4606-A128-BC2A91F3690E}"/>
          </ac:spMkLst>
        </pc:spChg>
        <pc:spChg chg="mod">
          <ac:chgData name="Cristian Chilipirea" userId="34ab170da5908fc4" providerId="LiveId" clId="{23A93E5D-02BC-470F-8D0F-A23DB2CCB34B}" dt="2021-11-21T19:07:35.221" v="4595" actId="207"/>
          <ac:spMkLst>
            <pc:docMk/>
            <pc:sldMk cId="674928037" sldId="831"/>
            <ac:spMk id="4" creationId="{8586877C-5696-4566-AEEA-4557ACB9EC9C}"/>
          </ac:spMkLst>
        </pc:spChg>
      </pc:sldChg>
      <pc:sldChg chg="new">
        <pc:chgData name="Cristian Chilipirea" userId="34ab170da5908fc4" providerId="LiveId" clId="{23A93E5D-02BC-470F-8D0F-A23DB2CCB34B}" dt="2021-11-21T19:11:23.267" v="4600" actId="680"/>
        <pc:sldMkLst>
          <pc:docMk/>
          <pc:sldMk cId="846901682" sldId="832"/>
        </pc:sldMkLst>
      </pc:sldChg>
      <pc:sldChg chg="modSp new mod">
        <pc:chgData name="Cristian Chilipirea" userId="34ab170da5908fc4" providerId="LiveId" clId="{23A93E5D-02BC-470F-8D0F-A23DB2CCB34B}" dt="2021-11-21T19:15:12.327" v="4657" actId="20577"/>
        <pc:sldMkLst>
          <pc:docMk/>
          <pc:sldMk cId="1987577163" sldId="833"/>
        </pc:sldMkLst>
        <pc:spChg chg="mod">
          <ac:chgData name="Cristian Chilipirea" userId="34ab170da5908fc4" providerId="LiveId" clId="{23A93E5D-02BC-470F-8D0F-A23DB2CCB34B}" dt="2021-11-21T19:15:12.327" v="4657" actId="20577"/>
          <ac:spMkLst>
            <pc:docMk/>
            <pc:sldMk cId="1987577163" sldId="833"/>
            <ac:spMk id="3" creationId="{363392FB-22F2-4448-9AE1-597465CB5017}"/>
          </ac:spMkLst>
        </pc:spChg>
        <pc:spChg chg="mod">
          <ac:chgData name="Cristian Chilipirea" userId="34ab170da5908fc4" providerId="LiveId" clId="{23A93E5D-02BC-470F-8D0F-A23DB2CCB34B}" dt="2021-11-21T19:14:54.335" v="4620" actId="207"/>
          <ac:spMkLst>
            <pc:docMk/>
            <pc:sldMk cId="1987577163" sldId="833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22.377" v="4799" actId="20577"/>
        <pc:sldMkLst>
          <pc:docMk/>
          <pc:sldMk cId="4014769400" sldId="834"/>
        </pc:sldMkLst>
        <pc:spChg chg="mod">
          <ac:chgData name="Cristian Chilipirea" userId="34ab170da5908fc4" providerId="LiveId" clId="{23A93E5D-02BC-470F-8D0F-A23DB2CCB34B}" dt="2021-11-21T19:30:22.377" v="4799" actId="20577"/>
          <ac:spMkLst>
            <pc:docMk/>
            <pc:sldMk cId="4014769400" sldId="834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31.613" v="4828" actId="20577"/>
        <pc:sldMkLst>
          <pc:docMk/>
          <pc:sldMk cId="2243491898" sldId="835"/>
        </pc:sldMkLst>
        <pc:spChg chg="mod">
          <ac:chgData name="Cristian Chilipirea" userId="34ab170da5908fc4" providerId="LiveId" clId="{23A93E5D-02BC-470F-8D0F-A23DB2CCB34B}" dt="2021-11-21T19:30:31.613" v="4828" actId="20577"/>
          <ac:spMkLst>
            <pc:docMk/>
            <pc:sldMk cId="2243491898" sldId="835"/>
            <ac:spMk id="4" creationId="{DAC9FFE8-67F0-477D-BABB-75F0A6FDA742}"/>
          </ac:spMkLst>
        </pc:spChg>
      </pc:sldChg>
      <pc:sldChg chg="addSp delSp modSp add mod">
        <pc:chgData name="Cristian Chilipirea" userId="34ab170da5908fc4" providerId="LiveId" clId="{23A93E5D-02BC-470F-8D0F-A23DB2CCB34B}" dt="2021-11-21T19:32:41.628" v="4966" actId="27636"/>
        <pc:sldMkLst>
          <pc:docMk/>
          <pc:sldMk cId="3367644613" sldId="836"/>
        </pc:sldMkLst>
        <pc:spChg chg="mod">
          <ac:chgData name="Cristian Chilipirea" userId="34ab170da5908fc4" providerId="LiveId" clId="{23A93E5D-02BC-470F-8D0F-A23DB2CCB34B}" dt="2021-11-21T19:32:41.628" v="4966" actId="27636"/>
          <ac:spMkLst>
            <pc:docMk/>
            <pc:sldMk cId="3367644613" sldId="836"/>
            <ac:spMk id="4" creationId="{DAC9FFE8-67F0-477D-BABB-75F0A6FDA742}"/>
          </ac:spMkLst>
        </pc:spChg>
        <pc:spChg chg="add del">
          <ac:chgData name="Cristian Chilipirea" userId="34ab170da5908fc4" providerId="LiveId" clId="{23A93E5D-02BC-470F-8D0F-A23DB2CCB34B}" dt="2021-11-21T19:32:10.791" v="4926"/>
          <ac:spMkLst>
            <pc:docMk/>
            <pc:sldMk cId="3367644613" sldId="836"/>
            <ac:spMk id="5" creationId="{E2CE198A-FEEF-46F3-841E-66D8F01EA397}"/>
          </ac:spMkLst>
        </pc:spChg>
      </pc:sldChg>
      <pc:sldChg chg="modSp add mod">
        <pc:chgData name="Cristian Chilipirea" userId="34ab170da5908fc4" providerId="LiveId" clId="{23A93E5D-02BC-470F-8D0F-A23DB2CCB34B}" dt="2021-11-21T19:44:22.522" v="5161" actId="20577"/>
        <pc:sldMkLst>
          <pc:docMk/>
          <pc:sldMk cId="101218655" sldId="837"/>
        </pc:sldMkLst>
        <pc:spChg chg="mod">
          <ac:chgData name="Cristian Chilipirea" userId="34ab170da5908fc4" providerId="LiveId" clId="{23A93E5D-02BC-470F-8D0F-A23DB2CCB34B}" dt="2021-11-21T19:44:22.522" v="5161" actId="20577"/>
          <ac:spMkLst>
            <pc:docMk/>
            <pc:sldMk cId="101218655" sldId="837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4:29.089" v="5133" actId="207"/>
        <pc:sldMkLst>
          <pc:docMk/>
          <pc:sldMk cId="294460343" sldId="838"/>
        </pc:sldMkLst>
        <pc:spChg chg="mod">
          <ac:chgData name="Cristian Chilipirea" userId="34ab170da5908fc4" providerId="LiveId" clId="{23A93E5D-02BC-470F-8D0F-A23DB2CCB34B}" dt="2021-11-21T19:34:29.089" v="5133" actId="207"/>
          <ac:spMkLst>
            <pc:docMk/>
            <pc:sldMk cId="294460343" sldId="838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21:52:51.938" v="5354" actId="20577"/>
        <pc:sldMkLst>
          <pc:docMk/>
          <pc:sldMk cId="4077073810" sldId="839"/>
        </pc:sldMkLst>
        <pc:spChg chg="mod">
          <ac:chgData name="Cristian Chilipirea" userId="34ab170da5908fc4" providerId="LiveId" clId="{23A93E5D-02BC-470F-8D0F-A23DB2CCB34B}" dt="2021-11-21T21:52:51.938" v="5354" actId="20577"/>
          <ac:spMkLst>
            <pc:docMk/>
            <pc:sldMk cId="4077073810" sldId="839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5:07.794" v="5257" actId="20577"/>
        <pc:sldMkLst>
          <pc:docMk/>
          <pc:sldMk cId="576167156" sldId="840"/>
        </pc:sldMkLst>
        <pc:spChg chg="mod">
          <ac:chgData name="Cristian Chilipirea" userId="34ab170da5908fc4" providerId="LiveId" clId="{23A93E5D-02BC-470F-8D0F-A23DB2CCB34B}" dt="2021-11-21T19:45:07.794" v="5257" actId="20577"/>
          <ac:spMkLst>
            <pc:docMk/>
            <pc:sldMk cId="576167156" sldId="840"/>
            <ac:spMk id="4" creationId="{DAC9FFE8-67F0-477D-BABB-75F0A6FDA742}"/>
          </ac:spMkLst>
        </pc:spChg>
      </pc:sldChg>
      <pc:sldChg chg="modSp add mod ord">
        <pc:chgData name="Cristian Chilipirea" userId="34ab170da5908fc4" providerId="LiveId" clId="{23A93E5D-02BC-470F-8D0F-A23DB2CCB34B}" dt="2021-11-21T19:44:59.494" v="5227" actId="20577"/>
        <pc:sldMkLst>
          <pc:docMk/>
          <pc:sldMk cId="3131854246" sldId="841"/>
        </pc:sldMkLst>
        <pc:spChg chg="mod">
          <ac:chgData name="Cristian Chilipirea" userId="34ab170da5908fc4" providerId="LiveId" clId="{23A93E5D-02BC-470F-8D0F-A23DB2CCB34B}" dt="2021-11-21T19:44:59.494" v="5227" actId="20577"/>
          <ac:spMkLst>
            <pc:docMk/>
            <pc:sldMk cId="3131854246" sldId="841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05.931" v="5333" actId="20577"/>
        <pc:sldMkLst>
          <pc:docMk/>
          <pc:sldMk cId="102663809" sldId="842"/>
        </pc:sldMkLst>
        <pc:spChg chg="mod">
          <ac:chgData name="Cristian Chilipirea" userId="34ab170da5908fc4" providerId="LiveId" clId="{23A93E5D-02BC-470F-8D0F-A23DB2CCB34B}" dt="2021-11-21T19:46:05.931" v="5333" actId="20577"/>
          <ac:spMkLst>
            <pc:docMk/>
            <pc:sldMk cId="102663809" sldId="842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20.433" v="5336"/>
        <pc:sldMkLst>
          <pc:docMk/>
          <pc:sldMk cId="3750705021" sldId="843"/>
        </pc:sldMkLst>
        <pc:spChg chg="mod">
          <ac:chgData name="Cristian Chilipirea" userId="34ab170da5908fc4" providerId="LiveId" clId="{23A93E5D-02BC-470F-8D0F-A23DB2CCB34B}" dt="2021-11-21T19:46:20.433" v="5336"/>
          <ac:spMkLst>
            <pc:docMk/>
            <pc:sldMk cId="3750705021" sldId="843"/>
            <ac:spMk id="4" creationId="{DAC9FFE8-67F0-477D-BABB-75F0A6FDA742}"/>
          </ac:spMkLst>
        </pc:spChg>
      </pc:sldChg>
      <pc:sldChg chg="new">
        <pc:chgData name="Cristian Chilipirea" userId="34ab170da5908fc4" providerId="LiveId" clId="{23A93E5D-02BC-470F-8D0F-A23DB2CCB34B}" dt="2021-11-21T23:13:41.834" v="5355" actId="680"/>
        <pc:sldMkLst>
          <pc:docMk/>
          <pc:sldMk cId="2980973071" sldId="844"/>
        </pc:sldMkLst>
      </pc:sldChg>
      <pc:sldChg chg="modSp new mod">
        <pc:chgData name="Cristian Chilipirea" userId="34ab170da5908fc4" providerId="LiveId" clId="{23A93E5D-02BC-470F-8D0F-A23DB2CCB34B}" dt="2021-11-21T23:13:58.709" v="5375" actId="20577"/>
        <pc:sldMkLst>
          <pc:docMk/>
          <pc:sldMk cId="1499052769" sldId="845"/>
        </pc:sldMkLst>
        <pc:spChg chg="mod">
          <ac:chgData name="Cristian Chilipirea" userId="34ab170da5908fc4" providerId="LiveId" clId="{23A93E5D-02BC-470F-8D0F-A23DB2CCB34B}" dt="2021-11-21T23:13:58.709" v="5375" actId="20577"/>
          <ac:spMkLst>
            <pc:docMk/>
            <pc:sldMk cId="1499052769" sldId="845"/>
            <ac:spMk id="3" creationId="{306935CF-D2E9-4069-A0D2-70C038A23D99}"/>
          </ac:spMkLst>
        </pc:spChg>
      </pc:sldChg>
      <pc:sldChg chg="modSp new mod">
        <pc:chgData name="Cristian Chilipirea" userId="34ab170da5908fc4" providerId="LiveId" clId="{23A93E5D-02BC-470F-8D0F-A23DB2CCB34B}" dt="2021-11-21T23:20:58.247" v="5601" actId="20577"/>
        <pc:sldMkLst>
          <pc:docMk/>
          <pc:sldMk cId="4117693096" sldId="846"/>
        </pc:sldMkLst>
        <pc:spChg chg="mod">
          <ac:chgData name="Cristian Chilipirea" userId="34ab170da5908fc4" providerId="LiveId" clId="{23A93E5D-02BC-470F-8D0F-A23DB2CCB34B}" dt="2021-11-21T23:19:09.069" v="5380" actId="27636"/>
          <ac:spMkLst>
            <pc:docMk/>
            <pc:sldMk cId="4117693096" sldId="846"/>
            <ac:spMk id="3" creationId="{EEC63D6E-7A31-4F9B-86FC-85C0757AD57D}"/>
          </ac:spMkLst>
        </pc:spChg>
        <pc:spChg chg="mod">
          <ac:chgData name="Cristian Chilipirea" userId="34ab170da5908fc4" providerId="LiveId" clId="{23A93E5D-02BC-470F-8D0F-A23DB2CCB34B}" dt="2021-11-21T23:20:58.247" v="5601" actId="20577"/>
          <ac:spMkLst>
            <pc:docMk/>
            <pc:sldMk cId="4117693096" sldId="846"/>
            <ac:spMk id="4" creationId="{EC532A01-3A37-4722-8946-416AA3DFFC29}"/>
          </ac:spMkLst>
        </pc:spChg>
      </pc:sldChg>
      <pc:sldChg chg="modSp new mod">
        <pc:chgData name="Cristian Chilipirea" userId="34ab170da5908fc4" providerId="LiveId" clId="{23A93E5D-02BC-470F-8D0F-A23DB2CCB34B}" dt="2021-11-21T23:24:35.310" v="5870" actId="20577"/>
        <pc:sldMkLst>
          <pc:docMk/>
          <pc:sldMk cId="552006900" sldId="847"/>
        </pc:sldMkLst>
        <pc:spChg chg="mod">
          <ac:chgData name="Cristian Chilipirea" userId="34ab170da5908fc4" providerId="LiveId" clId="{23A93E5D-02BC-470F-8D0F-A23DB2CCB34B}" dt="2021-11-21T23:22:00.850" v="5620" actId="20577"/>
          <ac:spMkLst>
            <pc:docMk/>
            <pc:sldMk cId="552006900" sldId="847"/>
            <ac:spMk id="3" creationId="{7CA983F6-D280-400C-A6AC-7F07D334DDB4}"/>
          </ac:spMkLst>
        </pc:spChg>
        <pc:spChg chg="mod">
          <ac:chgData name="Cristian Chilipirea" userId="34ab170da5908fc4" providerId="LiveId" clId="{23A93E5D-02BC-470F-8D0F-A23DB2CCB34B}" dt="2021-11-21T23:24:35.310" v="5870" actId="20577"/>
          <ac:spMkLst>
            <pc:docMk/>
            <pc:sldMk cId="552006900" sldId="847"/>
            <ac:spMk id="4" creationId="{B43E455A-C1D1-4CF1-9CB6-27D66CE0911D}"/>
          </ac:spMkLst>
        </pc:spChg>
      </pc:sldChg>
      <pc:sldChg chg="modSp new mod">
        <pc:chgData name="Cristian Chilipirea" userId="34ab170da5908fc4" providerId="LiveId" clId="{23A93E5D-02BC-470F-8D0F-A23DB2CCB34B}" dt="2021-11-21T23:30:00.455" v="6164" actId="20577"/>
        <pc:sldMkLst>
          <pc:docMk/>
          <pc:sldMk cId="3228139549" sldId="848"/>
        </pc:sldMkLst>
        <pc:spChg chg="mod">
          <ac:chgData name="Cristian Chilipirea" userId="34ab170da5908fc4" providerId="LiveId" clId="{23A93E5D-02BC-470F-8D0F-A23DB2CCB34B}" dt="2021-11-21T23:27:04.774" v="5886" actId="20577"/>
          <ac:spMkLst>
            <pc:docMk/>
            <pc:sldMk cId="3228139549" sldId="848"/>
            <ac:spMk id="3" creationId="{9595A322-1795-42B0-8567-A1399C8E5804}"/>
          </ac:spMkLst>
        </pc:spChg>
        <pc:spChg chg="mod">
          <ac:chgData name="Cristian Chilipirea" userId="34ab170da5908fc4" providerId="LiveId" clId="{23A93E5D-02BC-470F-8D0F-A23DB2CCB34B}" dt="2021-11-21T23:30:00.455" v="6164" actId="20577"/>
          <ac:spMkLst>
            <pc:docMk/>
            <pc:sldMk cId="3228139549" sldId="848"/>
            <ac:spMk id="4" creationId="{DA87CD8E-E88D-4DAC-843A-B3A1AA406318}"/>
          </ac:spMkLst>
        </pc:spChg>
      </pc:sldChg>
      <pc:sldChg chg="modSp new mod">
        <pc:chgData name="Cristian Chilipirea" userId="34ab170da5908fc4" providerId="LiveId" clId="{23A93E5D-02BC-470F-8D0F-A23DB2CCB34B}" dt="2021-11-21T23:35:03.125" v="6241"/>
        <pc:sldMkLst>
          <pc:docMk/>
          <pc:sldMk cId="3624543545" sldId="849"/>
        </pc:sldMkLst>
        <pc:spChg chg="mod">
          <ac:chgData name="Cristian Chilipirea" userId="34ab170da5908fc4" providerId="LiveId" clId="{23A93E5D-02BC-470F-8D0F-A23DB2CCB34B}" dt="2021-11-21T23:33:49.946" v="6166"/>
          <ac:spMkLst>
            <pc:docMk/>
            <pc:sldMk cId="3624543545" sldId="849"/>
            <ac:spMk id="3" creationId="{EC13EB15-9283-439A-8A8E-B8D127B491DF}"/>
          </ac:spMkLst>
        </pc:spChg>
        <pc:spChg chg="mod">
          <ac:chgData name="Cristian Chilipirea" userId="34ab170da5908fc4" providerId="LiveId" clId="{23A93E5D-02BC-470F-8D0F-A23DB2CCB34B}" dt="2021-11-21T23:35:03.125" v="6241"/>
          <ac:spMkLst>
            <pc:docMk/>
            <pc:sldMk cId="3624543545" sldId="849"/>
            <ac:spMk id="4" creationId="{FE0116D9-C0C4-4893-8A4D-420873BDDAAD}"/>
          </ac:spMkLst>
        </pc:spChg>
      </pc:sld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6C1E1CB5-4C02-4749-A38D-A3C7A8D9F742}"/>
    <pc:docChg chg="custSel addSld modSld">
      <pc:chgData name="Cristian Chilipirea" userId="34ab170da5908fc4" providerId="LiveId" clId="{6C1E1CB5-4C02-4749-A38D-A3C7A8D9F742}" dt="2021-11-17T09:46:12.634" v="161" actId="20577"/>
      <pc:docMkLst>
        <pc:docMk/>
      </pc:docMkLst>
      <pc:sldChg chg="modSp mod">
        <pc:chgData name="Cristian Chilipirea" userId="34ab170da5908fc4" providerId="LiveId" clId="{6C1E1CB5-4C02-4749-A38D-A3C7A8D9F742}" dt="2021-11-17T08:32:40.697" v="0" actId="113"/>
        <pc:sldMkLst>
          <pc:docMk/>
          <pc:sldMk cId="3901288008" sldId="718"/>
        </pc:sldMkLst>
        <pc:spChg chg="mod">
          <ac:chgData name="Cristian Chilipirea" userId="34ab170da5908fc4" providerId="LiveId" clId="{6C1E1CB5-4C02-4749-A38D-A3C7A8D9F742}" dt="2021-11-17T08:32:40.697" v="0" actId="113"/>
          <ac:spMkLst>
            <pc:docMk/>
            <pc:sldMk cId="3901288008" sldId="718"/>
            <ac:spMk id="4" creationId="{CD5209EA-C36A-4593-85CD-513EF381F698}"/>
          </ac:spMkLst>
        </pc:spChg>
      </pc:sldChg>
      <pc:sldChg chg="addSp delSp modSp new mod">
        <pc:chgData name="Cristian Chilipirea" userId="34ab170da5908fc4" providerId="LiveId" clId="{6C1E1CB5-4C02-4749-A38D-A3C7A8D9F742}" dt="2021-11-17T08:35:19.206" v="20" actId="14100"/>
        <pc:sldMkLst>
          <pc:docMk/>
          <pc:sldMk cId="3953187325" sldId="719"/>
        </pc:sldMkLst>
        <pc:spChg chg="mod">
          <ac:chgData name="Cristian Chilipirea" userId="34ab170da5908fc4" providerId="LiveId" clId="{6C1E1CB5-4C02-4749-A38D-A3C7A8D9F742}" dt="2021-11-17T08:35:19.206" v="20" actId="14100"/>
          <ac:spMkLst>
            <pc:docMk/>
            <pc:sldMk cId="3953187325" sldId="719"/>
            <ac:spMk id="3" creationId="{5FE5156B-BB8F-8746-A9F8-E33575899531}"/>
          </ac:spMkLst>
        </pc:spChg>
        <pc:spChg chg="del">
          <ac:chgData name="Cristian Chilipirea" userId="34ab170da5908fc4" providerId="LiveId" clId="{6C1E1CB5-4C02-4749-A38D-A3C7A8D9F742}" dt="2021-11-17T08:34:07.108" v="2" actId="478"/>
          <ac:spMkLst>
            <pc:docMk/>
            <pc:sldMk cId="3953187325" sldId="719"/>
            <ac:spMk id="4" creationId="{C4A8DAED-5CA2-FC45-A9CE-616A1E94FFA0}"/>
          </ac:spMkLst>
        </pc:spChg>
        <pc:picChg chg="add mod">
          <ac:chgData name="Cristian Chilipirea" userId="34ab170da5908fc4" providerId="LiveId" clId="{6C1E1CB5-4C02-4749-A38D-A3C7A8D9F742}" dt="2021-11-17T08:35:13.897" v="17" actId="1076"/>
          <ac:picMkLst>
            <pc:docMk/>
            <pc:sldMk cId="3953187325" sldId="719"/>
            <ac:picMk id="1026" creationId="{EADCEFB8-CEF4-E04B-B502-40BBC920439B}"/>
          </ac:picMkLst>
        </pc:picChg>
        <pc:picChg chg="add del">
          <ac:chgData name="Cristian Chilipirea" userId="34ab170da5908fc4" providerId="LiveId" clId="{6C1E1CB5-4C02-4749-A38D-A3C7A8D9F742}" dt="2021-11-17T08:34:26.238" v="9"/>
          <ac:picMkLst>
            <pc:docMk/>
            <pc:sldMk cId="3953187325" sldId="719"/>
            <ac:picMk id="1028" creationId="{D2F7A32E-F7C4-8C45-A9C0-F788EC0C69B0}"/>
          </ac:picMkLst>
        </pc:picChg>
      </pc:sldChg>
      <pc:sldChg chg="addSp delSp modSp new mod">
        <pc:chgData name="Cristian Chilipirea" userId="34ab170da5908fc4" providerId="LiveId" clId="{6C1E1CB5-4C02-4749-A38D-A3C7A8D9F742}" dt="2021-11-17T09:17:09.293" v="89" actId="14100"/>
        <pc:sldMkLst>
          <pc:docMk/>
          <pc:sldMk cId="4274310392" sldId="720"/>
        </pc:sldMkLst>
        <pc:spChg chg="del">
          <ac:chgData name="Cristian Chilipirea" userId="34ab170da5908fc4" providerId="LiveId" clId="{6C1E1CB5-4C02-4749-A38D-A3C7A8D9F742}" dt="2021-11-17T08:34:43.811" v="15" actId="478"/>
          <ac:spMkLst>
            <pc:docMk/>
            <pc:sldMk cId="4274310392" sldId="720"/>
            <ac:spMk id="3" creationId="{AA361A88-09B9-DD43-B3CD-7B2EA49B927D}"/>
          </ac:spMkLst>
        </pc:spChg>
        <pc:spChg chg="del">
          <ac:chgData name="Cristian Chilipirea" userId="34ab170da5908fc4" providerId="LiveId" clId="{6C1E1CB5-4C02-4749-A38D-A3C7A8D9F742}" dt="2021-11-17T08:34:36.900" v="11" actId="478"/>
          <ac:spMkLst>
            <pc:docMk/>
            <pc:sldMk cId="4274310392" sldId="720"/>
            <ac:spMk id="4" creationId="{1B17184D-CFAD-4843-A096-501E8801EAAC}"/>
          </ac:spMkLst>
        </pc:spChg>
        <pc:spChg chg="add del mod">
          <ac:chgData name="Cristian Chilipirea" userId="34ab170da5908fc4" providerId="LiveId" clId="{6C1E1CB5-4C02-4749-A38D-A3C7A8D9F742}" dt="2021-11-17T08:39:13.818" v="42"/>
          <ac:spMkLst>
            <pc:docMk/>
            <pc:sldMk cId="4274310392" sldId="720"/>
            <ac:spMk id="6" creationId="{5390E7EF-E817-5342-B1B2-1A0801F50D98}"/>
          </ac:spMkLst>
        </pc:spChg>
        <pc:spChg chg="add del">
          <ac:chgData name="Cristian Chilipirea" userId="34ab170da5908fc4" providerId="LiveId" clId="{6C1E1CB5-4C02-4749-A38D-A3C7A8D9F742}" dt="2021-11-17T08:39:20.234" v="45"/>
          <ac:spMkLst>
            <pc:docMk/>
            <pc:sldMk cId="4274310392" sldId="720"/>
            <ac:spMk id="7" creationId="{A2E41295-DF29-C84F-956F-4E7E1791DCF8}"/>
          </ac:spMkLst>
        </pc:spChg>
        <pc:spChg chg="add del">
          <ac:chgData name="Cristian Chilipirea" userId="34ab170da5908fc4" providerId="LiveId" clId="{6C1E1CB5-4C02-4749-A38D-A3C7A8D9F742}" dt="2021-11-17T08:39:53.618" v="47"/>
          <ac:spMkLst>
            <pc:docMk/>
            <pc:sldMk cId="4274310392" sldId="720"/>
            <ac:spMk id="8" creationId="{87F013FA-5C86-0C45-9868-F04D68273E60}"/>
          </ac:spMkLst>
        </pc:spChg>
        <pc:picChg chg="add mod">
          <ac:chgData name="Cristian Chilipirea" userId="34ab170da5908fc4" providerId="LiveId" clId="{6C1E1CB5-4C02-4749-A38D-A3C7A8D9F742}" dt="2021-11-17T08:34:46.211" v="16" actId="1076"/>
          <ac:picMkLst>
            <pc:docMk/>
            <pc:sldMk cId="4274310392" sldId="720"/>
            <ac:picMk id="5" creationId="{CE636FE8-F81A-3A42-9680-7E6D23F3553B}"/>
          </ac:picMkLst>
        </pc:picChg>
        <pc:picChg chg="add del mod">
          <ac:chgData name="Cristian Chilipirea" userId="34ab170da5908fc4" providerId="LiveId" clId="{6C1E1CB5-4C02-4749-A38D-A3C7A8D9F742}" dt="2021-11-17T08:38:10.491" v="27" actId="478"/>
          <ac:picMkLst>
            <pc:docMk/>
            <pc:sldMk cId="4274310392" sldId="720"/>
            <ac:picMk id="2050" creationId="{DBA0AC59-A1BE-804A-B83A-D2E16A2CACEC}"/>
          </ac:picMkLst>
        </pc:picChg>
        <pc:picChg chg="add mod">
          <ac:chgData name="Cristian Chilipirea" userId="34ab170da5908fc4" providerId="LiveId" clId="{6C1E1CB5-4C02-4749-A38D-A3C7A8D9F742}" dt="2021-11-17T08:40:13.559" v="53" actId="1076"/>
          <ac:picMkLst>
            <pc:docMk/>
            <pc:sldMk cId="4274310392" sldId="720"/>
            <ac:picMk id="2052" creationId="{199D2944-8FF0-0443-AC50-859930014EB4}"/>
          </ac:picMkLst>
        </pc:picChg>
        <pc:picChg chg="add mod">
          <ac:chgData name="Cristian Chilipirea" userId="34ab170da5908fc4" providerId="LiveId" clId="{6C1E1CB5-4C02-4749-A38D-A3C7A8D9F742}" dt="2021-11-17T08:40:08.475" v="51" actId="14100"/>
          <ac:picMkLst>
            <pc:docMk/>
            <pc:sldMk cId="4274310392" sldId="720"/>
            <ac:picMk id="2054" creationId="{3706EFCD-7058-FF49-A2FC-0D6DFA7658C3}"/>
          </ac:picMkLst>
        </pc:picChg>
        <pc:picChg chg="add mod">
          <ac:chgData name="Cristian Chilipirea" userId="34ab170da5908fc4" providerId="LiveId" clId="{6C1E1CB5-4C02-4749-A38D-A3C7A8D9F742}" dt="2021-11-17T08:40:17.939" v="55" actId="1076"/>
          <ac:picMkLst>
            <pc:docMk/>
            <pc:sldMk cId="4274310392" sldId="720"/>
            <ac:picMk id="2056" creationId="{DF4596BA-02F8-4C40-A1FF-4F3496978746}"/>
          </ac:picMkLst>
        </pc:picChg>
        <pc:picChg chg="add mod">
          <ac:chgData name="Cristian Chilipirea" userId="34ab170da5908fc4" providerId="LiveId" clId="{6C1E1CB5-4C02-4749-A38D-A3C7A8D9F742}" dt="2021-11-17T08:41:46.240" v="61" actId="1076"/>
          <ac:picMkLst>
            <pc:docMk/>
            <pc:sldMk cId="4274310392" sldId="720"/>
            <ac:picMk id="2064" creationId="{CB692407-5EA1-D64C-AD84-DAF7C80818F7}"/>
          </ac:picMkLst>
        </pc:picChg>
        <pc:picChg chg="add mod">
          <ac:chgData name="Cristian Chilipirea" userId="34ab170da5908fc4" providerId="LiveId" clId="{6C1E1CB5-4C02-4749-A38D-A3C7A8D9F742}" dt="2021-11-17T08:41:47.487" v="62" actId="1076"/>
          <ac:picMkLst>
            <pc:docMk/>
            <pc:sldMk cId="4274310392" sldId="720"/>
            <ac:picMk id="2066" creationId="{EF5A55C1-2FE1-8C45-B720-23A6DEFD3A2E}"/>
          </ac:picMkLst>
        </pc:picChg>
        <pc:picChg chg="add mod">
          <ac:chgData name="Cristian Chilipirea" userId="34ab170da5908fc4" providerId="LiveId" clId="{6C1E1CB5-4C02-4749-A38D-A3C7A8D9F742}" dt="2021-11-17T08:43:40.479" v="67" actId="1076"/>
          <ac:picMkLst>
            <pc:docMk/>
            <pc:sldMk cId="4274310392" sldId="720"/>
            <ac:picMk id="2068" creationId="{093D0245-6B11-CA4C-9ED5-7E0FC06BB16A}"/>
          </ac:picMkLst>
        </pc:picChg>
        <pc:picChg chg="add del">
          <ac:chgData name="Cristian Chilipirea" userId="34ab170da5908fc4" providerId="LiveId" clId="{6C1E1CB5-4C02-4749-A38D-A3C7A8D9F742}" dt="2021-11-17T08:44:13.050" v="70"/>
          <ac:picMkLst>
            <pc:docMk/>
            <pc:sldMk cId="4274310392" sldId="720"/>
            <ac:picMk id="2070" creationId="{6993A4A9-C924-5F4F-9BA8-85AC339E5FBB}"/>
          </ac:picMkLst>
        </pc:picChg>
        <pc:cxnChg chg="add mod">
          <ac:chgData name="Cristian Chilipirea" userId="34ab170da5908fc4" providerId="LiveId" clId="{6C1E1CB5-4C02-4749-A38D-A3C7A8D9F742}" dt="2021-11-17T09:16:50.750" v="79" actId="1076"/>
          <ac:cxnSpMkLst>
            <pc:docMk/>
            <pc:sldMk cId="4274310392" sldId="720"/>
            <ac:cxnSpMk id="9" creationId="{B5887C8A-942C-B248-AA41-0E2ACF5CC5CB}"/>
          </ac:cxnSpMkLst>
        </pc:cxnChg>
        <pc:cxnChg chg="add mod">
          <ac:chgData name="Cristian Chilipirea" userId="34ab170da5908fc4" providerId="LiveId" clId="{6C1E1CB5-4C02-4749-A38D-A3C7A8D9F742}" dt="2021-11-17T09:16:54.358" v="81" actId="14100"/>
          <ac:cxnSpMkLst>
            <pc:docMk/>
            <pc:sldMk cId="4274310392" sldId="720"/>
            <ac:cxnSpMk id="20" creationId="{D20F2396-EDFB-AF48-8633-1891F7BBF6D5}"/>
          </ac:cxnSpMkLst>
        </pc:cxnChg>
        <pc:cxnChg chg="add mod">
          <ac:chgData name="Cristian Chilipirea" userId="34ab170da5908fc4" providerId="LiveId" clId="{6C1E1CB5-4C02-4749-A38D-A3C7A8D9F742}" dt="2021-11-17T09:16:57.309" v="83" actId="14100"/>
          <ac:cxnSpMkLst>
            <pc:docMk/>
            <pc:sldMk cId="4274310392" sldId="720"/>
            <ac:cxnSpMk id="22" creationId="{B281EDCC-BB73-FB45-89B5-DB0A9CB2639F}"/>
          </ac:cxnSpMkLst>
        </pc:cxnChg>
        <pc:cxnChg chg="add mod">
          <ac:chgData name="Cristian Chilipirea" userId="34ab170da5908fc4" providerId="LiveId" clId="{6C1E1CB5-4C02-4749-A38D-A3C7A8D9F742}" dt="2021-11-17T09:16:59.812" v="84" actId="571"/>
          <ac:cxnSpMkLst>
            <pc:docMk/>
            <pc:sldMk cId="4274310392" sldId="720"/>
            <ac:cxnSpMk id="24" creationId="{7028F1DC-15A6-0049-9FE2-11D40EF22CAC}"/>
          </ac:cxnSpMkLst>
        </pc:cxnChg>
        <pc:cxnChg chg="add mod">
          <ac:chgData name="Cristian Chilipirea" userId="34ab170da5908fc4" providerId="LiveId" clId="{6C1E1CB5-4C02-4749-A38D-A3C7A8D9F742}" dt="2021-11-17T09:17:05.117" v="87" actId="14100"/>
          <ac:cxnSpMkLst>
            <pc:docMk/>
            <pc:sldMk cId="4274310392" sldId="720"/>
            <ac:cxnSpMk id="25" creationId="{98B862D5-8108-7945-A649-613D76F4A9B0}"/>
          </ac:cxnSpMkLst>
        </pc:cxnChg>
        <pc:cxnChg chg="add mod">
          <ac:chgData name="Cristian Chilipirea" userId="34ab170da5908fc4" providerId="LiveId" clId="{6C1E1CB5-4C02-4749-A38D-A3C7A8D9F742}" dt="2021-11-17T09:17:09.293" v="89" actId="14100"/>
          <ac:cxnSpMkLst>
            <pc:docMk/>
            <pc:sldMk cId="4274310392" sldId="720"/>
            <ac:cxnSpMk id="28" creationId="{0FB8A67D-8390-3449-85B0-55D9D774AE05}"/>
          </ac:cxnSpMkLst>
        </pc:cxnChg>
      </pc:sldChg>
      <pc:sldChg chg="addSp delSp modSp new mod">
        <pc:chgData name="Cristian Chilipirea" userId="34ab170da5908fc4" providerId="LiveId" clId="{6C1E1CB5-4C02-4749-A38D-A3C7A8D9F742}" dt="2021-11-17T09:29:55.942" v="95" actId="1076"/>
        <pc:sldMkLst>
          <pc:docMk/>
          <pc:sldMk cId="1669684622" sldId="721"/>
        </pc:sldMkLst>
        <pc:spChg chg="del">
          <ac:chgData name="Cristian Chilipirea" userId="34ab170da5908fc4" providerId="LiveId" clId="{6C1E1CB5-4C02-4749-A38D-A3C7A8D9F742}" dt="2021-11-17T09:29:38.341" v="92" actId="478"/>
          <ac:spMkLst>
            <pc:docMk/>
            <pc:sldMk cId="1669684622" sldId="721"/>
            <ac:spMk id="3" creationId="{688C5F7A-D2C4-4E4C-945D-A0E8AD28AAD4}"/>
          </ac:spMkLst>
        </pc:spChg>
        <pc:spChg chg="del">
          <ac:chgData name="Cristian Chilipirea" userId="34ab170da5908fc4" providerId="LiveId" clId="{6C1E1CB5-4C02-4749-A38D-A3C7A8D9F742}" dt="2021-11-17T09:29:35.551" v="91" actId="478"/>
          <ac:spMkLst>
            <pc:docMk/>
            <pc:sldMk cId="1669684622" sldId="721"/>
            <ac:spMk id="4" creationId="{3AFC617C-689B-CF44-97A7-036789BBDCBA}"/>
          </ac:spMkLst>
        </pc:spChg>
        <pc:picChg chg="add mod">
          <ac:chgData name="Cristian Chilipirea" userId="34ab170da5908fc4" providerId="LiveId" clId="{6C1E1CB5-4C02-4749-A38D-A3C7A8D9F742}" dt="2021-11-17T09:29:55.942" v="95" actId="1076"/>
          <ac:picMkLst>
            <pc:docMk/>
            <pc:sldMk cId="1669684622" sldId="721"/>
            <ac:picMk id="3074" creationId="{BFEFC83B-9E09-604C-A59D-AE3E303AAD10}"/>
          </ac:picMkLst>
        </pc:picChg>
      </pc:sldChg>
      <pc:sldChg chg="addSp delSp modSp new mod">
        <pc:chgData name="Cristian Chilipirea" userId="34ab170da5908fc4" providerId="LiveId" clId="{6C1E1CB5-4C02-4749-A38D-A3C7A8D9F742}" dt="2021-11-17T09:31:51.214" v="101" actId="478"/>
        <pc:sldMkLst>
          <pc:docMk/>
          <pc:sldMk cId="2763476325" sldId="722"/>
        </pc:sldMkLst>
        <pc:spChg chg="del">
          <ac:chgData name="Cristian Chilipirea" userId="34ab170da5908fc4" providerId="LiveId" clId="{6C1E1CB5-4C02-4749-A38D-A3C7A8D9F742}" dt="2021-11-17T09:31:51.214" v="101" actId="478"/>
          <ac:spMkLst>
            <pc:docMk/>
            <pc:sldMk cId="2763476325" sldId="722"/>
            <ac:spMk id="3" creationId="{4EC2A54A-9737-2E47-A910-877FEED6C611}"/>
          </ac:spMkLst>
        </pc:spChg>
        <pc:spChg chg="del">
          <ac:chgData name="Cristian Chilipirea" userId="34ab170da5908fc4" providerId="LiveId" clId="{6C1E1CB5-4C02-4749-A38D-A3C7A8D9F742}" dt="2021-11-17T09:31:40.375" v="97" actId="478"/>
          <ac:spMkLst>
            <pc:docMk/>
            <pc:sldMk cId="2763476325" sldId="722"/>
            <ac:spMk id="4" creationId="{0FD16C4F-1A9C-5748-9A2B-E0C9AFB60EBA}"/>
          </ac:spMkLst>
        </pc:spChg>
        <pc:picChg chg="add mod">
          <ac:chgData name="Cristian Chilipirea" userId="34ab170da5908fc4" providerId="LiveId" clId="{6C1E1CB5-4C02-4749-A38D-A3C7A8D9F742}" dt="2021-11-17T09:31:48.666" v="100" actId="1076"/>
          <ac:picMkLst>
            <pc:docMk/>
            <pc:sldMk cId="2763476325" sldId="722"/>
            <ac:picMk id="4098" creationId="{2AC6290E-4596-DF4B-9430-40AE3D2226E3}"/>
          </ac:picMkLst>
        </pc:picChg>
      </pc:sldChg>
      <pc:sldChg chg="addSp delSp modSp new mod">
        <pc:chgData name="Cristian Chilipirea" userId="34ab170da5908fc4" providerId="LiveId" clId="{6C1E1CB5-4C02-4749-A38D-A3C7A8D9F742}" dt="2021-11-17T09:33:25.646" v="113" actId="14100"/>
        <pc:sldMkLst>
          <pc:docMk/>
          <pc:sldMk cId="2032683005" sldId="723"/>
        </pc:sldMkLst>
        <pc:spChg chg="del">
          <ac:chgData name="Cristian Chilipirea" userId="34ab170da5908fc4" providerId="LiveId" clId="{6C1E1CB5-4C02-4749-A38D-A3C7A8D9F742}" dt="2021-11-17T09:32:48.623" v="104" actId="478"/>
          <ac:spMkLst>
            <pc:docMk/>
            <pc:sldMk cId="2032683005" sldId="723"/>
            <ac:spMk id="3" creationId="{6F2B9E04-D7EA-E247-8D5F-D3270A89C68C}"/>
          </ac:spMkLst>
        </pc:spChg>
        <pc:spChg chg="del">
          <ac:chgData name="Cristian Chilipirea" userId="34ab170da5908fc4" providerId="LiveId" clId="{6C1E1CB5-4C02-4749-A38D-A3C7A8D9F742}" dt="2021-11-17T09:32:46.606" v="103" actId="478"/>
          <ac:spMkLst>
            <pc:docMk/>
            <pc:sldMk cId="2032683005" sldId="723"/>
            <ac:spMk id="4" creationId="{4E129A4F-6696-CA44-89F9-4641F16274CC}"/>
          </ac:spMkLst>
        </pc:spChg>
        <pc:spChg chg="add mod">
          <ac:chgData name="Cristian Chilipirea" userId="34ab170da5908fc4" providerId="LiveId" clId="{6C1E1CB5-4C02-4749-A38D-A3C7A8D9F742}" dt="2021-11-17T09:33:25.646" v="113" actId="14100"/>
          <ac:spMkLst>
            <pc:docMk/>
            <pc:sldMk cId="2032683005" sldId="723"/>
            <ac:spMk id="6" creationId="{AB890E0E-E292-2D49-B3AD-DA8196E59827}"/>
          </ac:spMkLst>
        </pc:spChg>
        <pc:picChg chg="add mod">
          <ac:chgData name="Cristian Chilipirea" userId="34ab170da5908fc4" providerId="LiveId" clId="{6C1E1CB5-4C02-4749-A38D-A3C7A8D9F742}" dt="2021-11-17T09:33:07.589" v="109" actId="1076"/>
          <ac:picMkLst>
            <pc:docMk/>
            <pc:sldMk cId="2032683005" sldId="723"/>
            <ac:picMk id="5122" creationId="{A7CB7326-5DC2-3240-A9B8-B57BECD94E69}"/>
          </ac:picMkLst>
        </pc:picChg>
      </pc:sldChg>
      <pc:sldChg chg="modSp new mod">
        <pc:chgData name="Cristian Chilipirea" userId="34ab170da5908fc4" providerId="LiveId" clId="{6C1E1CB5-4C02-4749-A38D-A3C7A8D9F742}" dt="2021-11-17T09:35:02.768" v="129" actId="14100"/>
        <pc:sldMkLst>
          <pc:docMk/>
          <pc:sldMk cId="3931738071" sldId="724"/>
        </pc:sldMkLst>
        <pc:spChg chg="mod">
          <ac:chgData name="Cristian Chilipirea" userId="34ab170da5908fc4" providerId="LiveId" clId="{6C1E1CB5-4C02-4749-A38D-A3C7A8D9F742}" dt="2021-11-17T09:34:08.441" v="124" actId="404"/>
          <ac:spMkLst>
            <pc:docMk/>
            <pc:sldMk cId="3931738071" sldId="724"/>
            <ac:spMk id="3" creationId="{B6517326-DC0B-F34E-B660-426BA70E1F1D}"/>
          </ac:spMkLst>
        </pc:spChg>
        <pc:spChg chg="mod">
          <ac:chgData name="Cristian Chilipirea" userId="34ab170da5908fc4" providerId="LiveId" clId="{6C1E1CB5-4C02-4749-A38D-A3C7A8D9F742}" dt="2021-11-17T09:35:02.768" v="129" actId="14100"/>
          <ac:spMkLst>
            <pc:docMk/>
            <pc:sldMk cId="3931738071" sldId="724"/>
            <ac:spMk id="4" creationId="{93E566C1-A75E-B44D-8D7C-0CF645F418FA}"/>
          </ac:spMkLst>
        </pc:spChg>
      </pc:sldChg>
      <pc:sldChg chg="addSp delSp modSp new mod">
        <pc:chgData name="Cristian Chilipirea" userId="34ab170da5908fc4" providerId="LiveId" clId="{6C1E1CB5-4C02-4749-A38D-A3C7A8D9F742}" dt="2021-11-17T09:36:28.143" v="136" actId="14100"/>
        <pc:sldMkLst>
          <pc:docMk/>
          <pc:sldMk cId="2712021079" sldId="725"/>
        </pc:sldMkLst>
        <pc:spChg chg="mod">
          <ac:chgData name="Cristian Chilipirea" userId="34ab170da5908fc4" providerId="LiveId" clId="{6C1E1CB5-4C02-4749-A38D-A3C7A8D9F742}" dt="2021-11-17T09:36:28.143" v="136" actId="14100"/>
          <ac:spMkLst>
            <pc:docMk/>
            <pc:sldMk cId="2712021079" sldId="725"/>
            <ac:spMk id="3" creationId="{74530F76-AEAF-C74F-9D15-1D300CC5F724}"/>
          </ac:spMkLst>
        </pc:spChg>
        <pc:spChg chg="del">
          <ac:chgData name="Cristian Chilipirea" userId="34ab170da5908fc4" providerId="LiveId" clId="{6C1E1CB5-4C02-4749-A38D-A3C7A8D9F742}" dt="2021-11-17T09:36:12.639" v="131" actId="478"/>
          <ac:spMkLst>
            <pc:docMk/>
            <pc:sldMk cId="2712021079" sldId="725"/>
            <ac:spMk id="4" creationId="{17B851AB-D578-1140-B1D2-9E4C665023AD}"/>
          </ac:spMkLst>
        </pc:spChg>
        <pc:picChg chg="add mod">
          <ac:chgData name="Cristian Chilipirea" userId="34ab170da5908fc4" providerId="LiveId" clId="{6C1E1CB5-4C02-4749-A38D-A3C7A8D9F742}" dt="2021-11-17T09:36:17.814" v="133" actId="1076"/>
          <ac:picMkLst>
            <pc:docMk/>
            <pc:sldMk cId="2712021079" sldId="725"/>
            <ac:picMk id="6146" creationId="{0D96EDDA-6AB9-8646-8785-D014CF0E3182}"/>
          </ac:picMkLst>
        </pc:picChg>
      </pc:sldChg>
      <pc:sldChg chg="addSp delSp modSp new mod">
        <pc:chgData name="Cristian Chilipirea" userId="34ab170da5908fc4" providerId="LiveId" clId="{6C1E1CB5-4C02-4749-A38D-A3C7A8D9F742}" dt="2021-11-17T09:37:41.542" v="140" actId="27636"/>
        <pc:sldMkLst>
          <pc:docMk/>
          <pc:sldMk cId="475045877" sldId="726"/>
        </pc:sldMkLst>
        <pc:spChg chg="mod">
          <ac:chgData name="Cristian Chilipirea" userId="34ab170da5908fc4" providerId="LiveId" clId="{6C1E1CB5-4C02-4749-A38D-A3C7A8D9F742}" dt="2021-11-17T09:37:41.542" v="140" actId="27636"/>
          <ac:spMkLst>
            <pc:docMk/>
            <pc:sldMk cId="475045877" sldId="726"/>
            <ac:spMk id="3" creationId="{521893F1-EC98-F048-AA62-E05D8E087A97}"/>
          </ac:spMkLst>
        </pc:spChg>
        <pc:spChg chg="del">
          <ac:chgData name="Cristian Chilipirea" userId="34ab170da5908fc4" providerId="LiveId" clId="{6C1E1CB5-4C02-4749-A38D-A3C7A8D9F742}" dt="2021-11-17T09:37:33.536" v="138"/>
          <ac:spMkLst>
            <pc:docMk/>
            <pc:sldMk cId="475045877" sldId="726"/>
            <ac:spMk id="4" creationId="{D8F8C686-F6B9-B74C-93F0-817CEDB9BE59}"/>
          </ac:spMkLst>
        </pc:spChg>
        <pc:picChg chg="add mod">
          <ac:chgData name="Cristian Chilipirea" userId="34ab170da5908fc4" providerId="LiveId" clId="{6C1E1CB5-4C02-4749-A38D-A3C7A8D9F742}" dt="2021-11-17T09:37:33.536" v="138"/>
          <ac:picMkLst>
            <pc:docMk/>
            <pc:sldMk cId="475045877" sldId="726"/>
            <ac:picMk id="7170" creationId="{0B11BCE5-3096-4B45-ACDA-D4242E14067B}"/>
          </ac:picMkLst>
        </pc:picChg>
      </pc:sldChg>
      <pc:sldChg chg="addSp delSp modSp new mod">
        <pc:chgData name="Cristian Chilipirea" userId="34ab170da5908fc4" providerId="LiveId" clId="{6C1E1CB5-4C02-4749-A38D-A3C7A8D9F742}" dt="2021-11-17T09:44:25.280" v="146"/>
        <pc:sldMkLst>
          <pc:docMk/>
          <pc:sldMk cId="942025971" sldId="727"/>
        </pc:sldMkLst>
        <pc:spChg chg="mod">
          <ac:chgData name="Cristian Chilipirea" userId="34ab170da5908fc4" providerId="LiveId" clId="{6C1E1CB5-4C02-4749-A38D-A3C7A8D9F742}" dt="2021-11-17T09:44:25.280" v="146"/>
          <ac:spMkLst>
            <pc:docMk/>
            <pc:sldMk cId="942025971" sldId="727"/>
            <ac:spMk id="3" creationId="{0A5C278B-83A5-7E49-84F8-267D023ECF6F}"/>
          </ac:spMkLst>
        </pc:spChg>
        <pc:spChg chg="del">
          <ac:chgData name="Cristian Chilipirea" userId="34ab170da5908fc4" providerId="LiveId" clId="{6C1E1CB5-4C02-4749-A38D-A3C7A8D9F742}" dt="2021-11-17T09:44:11.519" v="142" actId="478"/>
          <ac:spMkLst>
            <pc:docMk/>
            <pc:sldMk cId="942025971" sldId="727"/>
            <ac:spMk id="4" creationId="{ACBDB6FA-6980-0C4E-8715-BA41F3D56CCC}"/>
          </ac:spMkLst>
        </pc:spChg>
        <pc:picChg chg="add mod">
          <ac:chgData name="Cristian Chilipirea" userId="34ab170da5908fc4" providerId="LiveId" clId="{6C1E1CB5-4C02-4749-A38D-A3C7A8D9F742}" dt="2021-11-17T09:44:18.375" v="145" actId="1076"/>
          <ac:picMkLst>
            <pc:docMk/>
            <pc:sldMk cId="942025971" sldId="727"/>
            <ac:picMk id="8194" creationId="{8C39ED56-4364-884A-81BC-662A537AE372}"/>
          </ac:picMkLst>
        </pc:picChg>
      </pc:sldChg>
      <pc:sldChg chg="addSp delSp modSp new mod">
        <pc:chgData name="Cristian Chilipirea" userId="34ab170da5908fc4" providerId="LiveId" clId="{6C1E1CB5-4C02-4749-A38D-A3C7A8D9F742}" dt="2021-11-17T09:45:36.814" v="154"/>
        <pc:sldMkLst>
          <pc:docMk/>
          <pc:sldMk cId="3646723221" sldId="728"/>
        </pc:sldMkLst>
        <pc:spChg chg="mod">
          <ac:chgData name="Cristian Chilipirea" userId="34ab170da5908fc4" providerId="LiveId" clId="{6C1E1CB5-4C02-4749-A38D-A3C7A8D9F742}" dt="2021-11-17T09:45:36.814" v="154"/>
          <ac:spMkLst>
            <pc:docMk/>
            <pc:sldMk cId="3646723221" sldId="728"/>
            <ac:spMk id="3" creationId="{D28E6086-32D3-1844-95EC-05CCCE01107F}"/>
          </ac:spMkLst>
        </pc:spChg>
        <pc:spChg chg="del">
          <ac:chgData name="Cristian Chilipirea" userId="34ab170da5908fc4" providerId="LiveId" clId="{6C1E1CB5-4C02-4749-A38D-A3C7A8D9F742}" dt="2021-11-17T09:45:20.933" v="148" actId="478"/>
          <ac:spMkLst>
            <pc:docMk/>
            <pc:sldMk cId="3646723221" sldId="728"/>
            <ac:spMk id="4" creationId="{3CCD91BC-F191-3F4C-8425-99A80637D6C0}"/>
          </ac:spMkLst>
        </pc:spChg>
        <pc:picChg chg="add mod">
          <ac:chgData name="Cristian Chilipirea" userId="34ab170da5908fc4" providerId="LiveId" clId="{6C1E1CB5-4C02-4749-A38D-A3C7A8D9F742}" dt="2021-11-17T09:45:30.783" v="153" actId="1076"/>
          <ac:picMkLst>
            <pc:docMk/>
            <pc:sldMk cId="3646723221" sldId="728"/>
            <ac:picMk id="9218" creationId="{D12D8BF2-8837-1144-8289-3B4D29359D1C}"/>
          </ac:picMkLst>
        </pc:picChg>
      </pc:sldChg>
      <pc:sldChg chg="addSp delSp modSp new mod">
        <pc:chgData name="Cristian Chilipirea" userId="34ab170da5908fc4" providerId="LiveId" clId="{6C1E1CB5-4C02-4749-A38D-A3C7A8D9F742}" dt="2021-11-17T09:46:12.634" v="161" actId="20577"/>
        <pc:sldMkLst>
          <pc:docMk/>
          <pc:sldMk cId="1183233071" sldId="729"/>
        </pc:sldMkLst>
        <pc:spChg chg="mod">
          <ac:chgData name="Cristian Chilipirea" userId="34ab170da5908fc4" providerId="LiveId" clId="{6C1E1CB5-4C02-4749-A38D-A3C7A8D9F742}" dt="2021-11-17T09:46:12.634" v="161" actId="20577"/>
          <ac:spMkLst>
            <pc:docMk/>
            <pc:sldMk cId="1183233071" sldId="729"/>
            <ac:spMk id="3" creationId="{F88013FD-9B0A-7B4A-98A9-4A9F9A744A67}"/>
          </ac:spMkLst>
        </pc:spChg>
        <pc:spChg chg="del">
          <ac:chgData name="Cristian Chilipirea" userId="34ab170da5908fc4" providerId="LiveId" clId="{6C1E1CB5-4C02-4749-A38D-A3C7A8D9F742}" dt="2021-11-17T09:46:01.892" v="156"/>
          <ac:spMkLst>
            <pc:docMk/>
            <pc:sldMk cId="1183233071" sldId="729"/>
            <ac:spMk id="4" creationId="{B653D5F8-EBE6-9D4B-9F44-30D3C2AD2F30}"/>
          </ac:spMkLst>
        </pc:spChg>
        <pc:picChg chg="add mod">
          <ac:chgData name="Cristian Chilipirea" userId="34ab170da5908fc4" providerId="LiveId" clId="{6C1E1CB5-4C02-4749-A38D-A3C7A8D9F742}" dt="2021-11-17T09:46:01.892" v="156"/>
          <ac:picMkLst>
            <pc:docMk/>
            <pc:sldMk cId="1183233071" sldId="729"/>
            <ac:picMk id="10242" creationId="{9C9F278A-C4F6-3247-B14F-439E513F6E07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05-Dec-21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650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95746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16974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71123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8967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34573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32280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001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4214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58700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2101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36300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3359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1329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46267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90393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45530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3853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61097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0735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6562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98557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28053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2327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6859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46790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60091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001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487779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03827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40236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68320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5658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32736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5466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705401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02769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306777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63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66547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0653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497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8536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24862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1133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544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18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748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224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331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3339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5602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16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157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785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14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610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028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00975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3368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175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37442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692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722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35939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6754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9378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0363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68974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9308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88562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2303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896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6688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293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11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4132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3573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00841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36770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2383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1850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46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4398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43214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20865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884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90532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8781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41378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6521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77246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922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6291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992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0653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97754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58332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4815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82052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4458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74950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0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1742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02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13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19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19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0.png"/><Relationship Id="rId4" Type="http://schemas.openxmlformats.org/officeDocument/2006/relationships/image" Target="../media/image72.png"/><Relationship Id="rId9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60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sz="3200" dirty="0">
                <a:ea typeface="ＭＳ Ｐゴシック" panose="020B0600070205080204" pitchFamily="34" charset="-128"/>
              </a:rPr>
              <a:t>Pipeline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A67BCC-80D0-43BE-A5A1-F71F5EC5B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C217B-ADC8-4B11-BCA3-24DAE3D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Hardware vs Software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36682-BD37-458C-8EF8-2D48BC43AC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/>
          <a:lstStyle/>
          <a:p>
            <a:r>
              <a:rPr lang="ro-RO" dirty="0"/>
              <a:t>GTX 1080</a:t>
            </a:r>
          </a:p>
          <a:p>
            <a:pPr lvl="1"/>
            <a:r>
              <a:rPr lang="ro-RO" dirty="0"/>
              <a:t>CUDA </a:t>
            </a:r>
            <a:r>
              <a:rPr lang="ro-RO" dirty="0" err="1"/>
              <a:t>cores</a:t>
            </a:r>
            <a:r>
              <a:rPr lang="ro-RO" dirty="0"/>
              <a:t>: 2560</a:t>
            </a:r>
          </a:p>
          <a:p>
            <a:pPr lvl="1"/>
            <a:r>
              <a:rPr lang="ro-RO" dirty="0"/>
              <a:t>Max </a:t>
            </a:r>
            <a:r>
              <a:rPr lang="ro-RO" dirty="0" err="1">
                <a:solidFill>
                  <a:srgbClr val="0070C0"/>
                </a:solidFill>
              </a:rPr>
              <a:t>Compute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 err="1">
                <a:solidFill>
                  <a:srgbClr val="0070C0"/>
                </a:solidFill>
              </a:rPr>
              <a:t>Units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/>
              <a:t>(raportat de </a:t>
            </a:r>
            <a:r>
              <a:rPr lang="ro-RO" dirty="0" err="1"/>
              <a:t>OpenCL</a:t>
            </a:r>
            <a:r>
              <a:rPr lang="ro-RO" dirty="0"/>
              <a:t>): 20</a:t>
            </a:r>
          </a:p>
          <a:p>
            <a:pPr lvl="1"/>
            <a:r>
              <a:rPr lang="ro-RO" dirty="0"/>
              <a:t>CUDA </a:t>
            </a:r>
            <a:r>
              <a:rPr lang="ro-RO" dirty="0" err="1"/>
              <a:t>cores</a:t>
            </a:r>
            <a:r>
              <a:rPr lang="ro-RO" dirty="0"/>
              <a:t> per </a:t>
            </a:r>
            <a:r>
              <a:rPr lang="ro-RO" dirty="0">
                <a:solidFill>
                  <a:srgbClr val="0070C0"/>
                </a:solidFill>
              </a:rPr>
              <a:t>SM</a:t>
            </a:r>
            <a:r>
              <a:rPr lang="ro-RO" dirty="0">
                <a:solidFill>
                  <a:schemeClr val="tx1"/>
                </a:solidFill>
              </a:rPr>
              <a:t>: 128</a:t>
            </a:r>
          </a:p>
          <a:p>
            <a:pPr lvl="1"/>
            <a:r>
              <a:rPr lang="ro-RO" dirty="0"/>
              <a:t>Max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Group </a:t>
            </a:r>
            <a:r>
              <a:rPr lang="ro-RO" dirty="0" err="1"/>
              <a:t>Size</a:t>
            </a:r>
            <a:r>
              <a:rPr lang="ro-RO" dirty="0"/>
              <a:t> (raportat de </a:t>
            </a:r>
            <a:r>
              <a:rPr lang="ro-RO" dirty="0" err="1"/>
              <a:t>OpenCL</a:t>
            </a:r>
            <a:r>
              <a:rPr lang="ro-RO" dirty="0"/>
              <a:t>): 1024</a:t>
            </a:r>
          </a:p>
          <a:p>
            <a:r>
              <a:rPr lang="ro-RO" dirty="0"/>
              <a:t>i7-6800k</a:t>
            </a:r>
          </a:p>
          <a:p>
            <a:pPr lvl="1"/>
            <a:r>
              <a:rPr lang="ro-RO" dirty="0" err="1"/>
              <a:t>Cores</a:t>
            </a:r>
            <a:r>
              <a:rPr lang="ro-RO" dirty="0"/>
              <a:t>: 6 (12 </a:t>
            </a:r>
            <a:r>
              <a:rPr lang="ro-RO" dirty="0" err="1"/>
              <a:t>hyper-threaded</a:t>
            </a:r>
            <a:r>
              <a:rPr lang="ro-RO" dirty="0"/>
              <a:t>)</a:t>
            </a:r>
          </a:p>
          <a:p>
            <a:pPr lvl="1"/>
            <a:r>
              <a:rPr lang="ro-RO" dirty="0"/>
              <a:t>Max </a:t>
            </a:r>
            <a:r>
              <a:rPr lang="ro-RO" dirty="0" err="1">
                <a:solidFill>
                  <a:srgbClr val="0070C0"/>
                </a:solidFill>
              </a:rPr>
              <a:t>Compute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 err="1">
                <a:solidFill>
                  <a:srgbClr val="0070C0"/>
                </a:solidFill>
              </a:rPr>
              <a:t>Units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/>
              <a:t>(raportat de </a:t>
            </a:r>
            <a:r>
              <a:rPr lang="ro-RO" dirty="0" err="1"/>
              <a:t>OpenCL</a:t>
            </a:r>
            <a:r>
              <a:rPr lang="ro-RO" dirty="0"/>
              <a:t>): 12</a:t>
            </a:r>
            <a:endParaRPr lang="en-US" dirty="0"/>
          </a:p>
          <a:p>
            <a:pPr lvl="1"/>
            <a:r>
              <a:rPr lang="en-US" dirty="0"/>
              <a:t>AVX2: opera</a:t>
            </a:r>
            <a:r>
              <a:rPr lang="ro-RO" dirty="0"/>
              <a:t>ții pe </a:t>
            </a:r>
            <a:r>
              <a:rPr lang="en-US" dirty="0" err="1"/>
              <a:t>vectori</a:t>
            </a:r>
            <a:r>
              <a:rPr lang="en-US" dirty="0"/>
              <a:t> de 8 int</a:t>
            </a:r>
          </a:p>
          <a:p>
            <a:pPr lvl="1"/>
            <a:r>
              <a:rPr lang="ro-RO" dirty="0"/>
              <a:t>Max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Group </a:t>
            </a:r>
            <a:r>
              <a:rPr lang="ro-RO" dirty="0" err="1"/>
              <a:t>Size</a:t>
            </a:r>
            <a:r>
              <a:rPr lang="ro-RO" dirty="0"/>
              <a:t> (raportat de </a:t>
            </a:r>
            <a:r>
              <a:rPr lang="ro-RO" dirty="0" err="1"/>
              <a:t>OpenCL</a:t>
            </a:r>
            <a:r>
              <a:rPr lang="ro-RO" dirty="0"/>
              <a:t>): </a:t>
            </a:r>
            <a:r>
              <a:rPr lang="en-US" dirty="0"/>
              <a:t>8192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Max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Group </a:t>
            </a:r>
            <a:r>
              <a:rPr lang="ro-RO" dirty="0" err="1"/>
              <a:t>Size</a:t>
            </a:r>
            <a:r>
              <a:rPr lang="ro-RO" dirty="0"/>
              <a:t> poate să fie afectat de mărimea </a:t>
            </a:r>
            <a:r>
              <a:rPr lang="ro-RO" dirty="0" err="1"/>
              <a:t>kernel</a:t>
            </a:r>
            <a:r>
              <a:rPr lang="ro-RO" dirty="0"/>
              <a:t>-ului.</a:t>
            </a:r>
          </a:p>
          <a:p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6452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168965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168965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168965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168965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169959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169959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169959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169959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820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18983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18983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18983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18983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190831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190831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190831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190831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818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21170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21170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21170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21170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21269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21269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21269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21269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66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53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75252" y="2286000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Dar la </a:t>
            </a:r>
            <a:r>
              <a:rPr lang="ro-RO" sz="3200" dirty="0" err="1"/>
              <a:t>if</a:t>
            </a:r>
            <a:r>
              <a:rPr lang="ro-RO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38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09716" y="2604052"/>
            <a:ext cx="4818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 err="1"/>
              <a:t>if</a:t>
            </a:r>
            <a:r>
              <a:rPr lang="ro-RO" sz="3200" dirty="0"/>
              <a:t>(</a:t>
            </a:r>
            <a:r>
              <a:rPr lang="ro-RO" sz="3200" dirty="0" err="1"/>
              <a:t>thread_id%i</a:t>
            </a:r>
            <a:r>
              <a:rPr lang="ro-RO" sz="3200" dirty="0"/>
              <a:t>==1)</a:t>
            </a:r>
          </a:p>
          <a:p>
            <a:r>
              <a:rPr lang="ro-RO" sz="3200" dirty="0"/>
              <a:t>	</a:t>
            </a:r>
            <a:r>
              <a:rPr lang="ro-RO" sz="3200" dirty="0" err="1"/>
              <a:t>do_something</a:t>
            </a:r>
            <a:r>
              <a:rPr lang="ro-RO" sz="3200" dirty="0"/>
              <a:t>()</a:t>
            </a:r>
            <a:r>
              <a:rPr lang="en-US" sz="3200" dirty="0"/>
              <a:t>;</a:t>
            </a:r>
            <a:endParaRPr lang="ro-RO" sz="3200" dirty="0"/>
          </a:p>
          <a:p>
            <a:r>
              <a:rPr lang="ro-RO" sz="3200" dirty="0" err="1"/>
              <a:t>else</a:t>
            </a:r>
            <a:endParaRPr lang="ro-RO" sz="3200" dirty="0"/>
          </a:p>
          <a:p>
            <a:r>
              <a:rPr lang="en-US" sz="3200" dirty="0"/>
              <a:t>	</a:t>
            </a:r>
            <a:r>
              <a:rPr lang="en-US" sz="3200" dirty="0" err="1"/>
              <a:t>do_somethingelse</a:t>
            </a:r>
            <a:r>
              <a:rPr lang="en-US" sz="3200" dirty="0"/>
              <a:t>();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419585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279289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279289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279289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279289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28028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28028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28028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28028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09716" y="2604052"/>
            <a:ext cx="4818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 err="1"/>
              <a:t>if</a:t>
            </a:r>
            <a:r>
              <a:rPr lang="ro-RO" sz="3200" dirty="0"/>
              <a:t>(</a:t>
            </a:r>
            <a:r>
              <a:rPr lang="ro-RO" sz="3200" dirty="0" err="1"/>
              <a:t>thread_id%i</a:t>
            </a:r>
            <a:r>
              <a:rPr lang="ro-RO" sz="3200" dirty="0"/>
              <a:t>==1)</a:t>
            </a:r>
          </a:p>
          <a:p>
            <a:r>
              <a:rPr lang="ro-RO" sz="3200" dirty="0"/>
              <a:t>	</a:t>
            </a:r>
            <a:r>
              <a:rPr lang="ro-RO" sz="3200" dirty="0" err="1"/>
              <a:t>do_something</a:t>
            </a:r>
            <a:r>
              <a:rPr lang="ro-RO" sz="3200" dirty="0"/>
              <a:t>()</a:t>
            </a:r>
            <a:r>
              <a:rPr lang="en-US" sz="3200" dirty="0"/>
              <a:t>;</a:t>
            </a:r>
            <a:endParaRPr lang="ro-RO" sz="3200" dirty="0"/>
          </a:p>
          <a:p>
            <a:r>
              <a:rPr lang="ro-RO" sz="3200" dirty="0" err="1"/>
              <a:t>else</a:t>
            </a:r>
            <a:endParaRPr lang="ro-RO" sz="3200" dirty="0"/>
          </a:p>
          <a:p>
            <a:r>
              <a:rPr lang="en-US" sz="3200" dirty="0"/>
              <a:t>	</a:t>
            </a:r>
            <a:r>
              <a:rPr lang="en-US" sz="3200" dirty="0" err="1"/>
              <a:t>do_somethingelse</a:t>
            </a:r>
            <a:r>
              <a:rPr lang="en-US" sz="3200" dirty="0"/>
              <a:t>();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409323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33196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3319669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33196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3319669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3329608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3329608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3329608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3329608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09716" y="2604052"/>
            <a:ext cx="4818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 err="1"/>
              <a:t>if</a:t>
            </a:r>
            <a:r>
              <a:rPr lang="ro-RO" sz="3200" dirty="0"/>
              <a:t>(</a:t>
            </a:r>
            <a:r>
              <a:rPr lang="ro-RO" sz="3200" dirty="0" err="1"/>
              <a:t>thread_id%i</a:t>
            </a:r>
            <a:r>
              <a:rPr lang="ro-RO" sz="3200" dirty="0"/>
              <a:t>==1)</a:t>
            </a:r>
          </a:p>
          <a:p>
            <a:r>
              <a:rPr lang="ro-RO" sz="3200" dirty="0"/>
              <a:t>	</a:t>
            </a:r>
            <a:r>
              <a:rPr lang="ro-RO" sz="3200" dirty="0" err="1"/>
              <a:t>do_something</a:t>
            </a:r>
            <a:r>
              <a:rPr lang="ro-RO" sz="3200" dirty="0"/>
              <a:t>()</a:t>
            </a:r>
            <a:r>
              <a:rPr lang="en-US" sz="3200" dirty="0"/>
              <a:t>;</a:t>
            </a:r>
            <a:endParaRPr lang="ro-RO" sz="3200" dirty="0"/>
          </a:p>
          <a:p>
            <a:r>
              <a:rPr lang="ro-RO" sz="3200" dirty="0" err="1"/>
              <a:t>else</a:t>
            </a:r>
            <a:endParaRPr lang="ro-RO" sz="3200" dirty="0"/>
          </a:p>
          <a:p>
            <a:r>
              <a:rPr lang="en-US" sz="3200" dirty="0"/>
              <a:t>	</a:t>
            </a:r>
            <a:r>
              <a:rPr lang="en-US" sz="3200" dirty="0" err="1"/>
              <a:t>do_somethingelse</a:t>
            </a:r>
            <a:r>
              <a:rPr lang="en-US" sz="3200" dirty="0"/>
              <a:t>();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308452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4333461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433346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4333461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433346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4343400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434340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4343400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434340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09716" y="2604052"/>
            <a:ext cx="4818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 err="1"/>
              <a:t>if</a:t>
            </a:r>
            <a:r>
              <a:rPr lang="ro-RO" sz="3200" dirty="0"/>
              <a:t>(</a:t>
            </a:r>
            <a:r>
              <a:rPr lang="ro-RO" sz="3200" dirty="0" err="1"/>
              <a:t>thread_id%i</a:t>
            </a:r>
            <a:r>
              <a:rPr lang="ro-RO" sz="3200" dirty="0"/>
              <a:t>==1)</a:t>
            </a:r>
          </a:p>
          <a:p>
            <a:r>
              <a:rPr lang="ro-RO" sz="3200" dirty="0"/>
              <a:t>	</a:t>
            </a:r>
            <a:r>
              <a:rPr lang="ro-RO" sz="3200" dirty="0" err="1"/>
              <a:t>do_something</a:t>
            </a:r>
            <a:r>
              <a:rPr lang="ro-RO" sz="3200" dirty="0"/>
              <a:t>()</a:t>
            </a:r>
            <a:r>
              <a:rPr lang="en-US" sz="3200" dirty="0"/>
              <a:t>;</a:t>
            </a:r>
            <a:endParaRPr lang="ro-RO" sz="3200" dirty="0"/>
          </a:p>
          <a:p>
            <a:r>
              <a:rPr lang="ro-RO" sz="3200" dirty="0" err="1"/>
              <a:t>else</a:t>
            </a:r>
            <a:endParaRPr lang="ro-RO" sz="3200" dirty="0"/>
          </a:p>
          <a:p>
            <a:r>
              <a:rPr lang="en-US" sz="3200" dirty="0"/>
              <a:t>	</a:t>
            </a:r>
            <a:r>
              <a:rPr lang="en-US" sz="3200" dirty="0" err="1"/>
              <a:t>do_somethingelse</a:t>
            </a:r>
            <a:r>
              <a:rPr lang="en-US" sz="3200" dirty="0"/>
              <a:t>();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198121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490993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490993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490993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490993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49198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49198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49198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49198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09716" y="2604052"/>
            <a:ext cx="4818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 err="1"/>
              <a:t>if</a:t>
            </a:r>
            <a:r>
              <a:rPr lang="ro-RO" sz="3200" dirty="0"/>
              <a:t>(</a:t>
            </a:r>
            <a:r>
              <a:rPr lang="ro-RO" sz="3200" dirty="0" err="1"/>
              <a:t>thread_id%i</a:t>
            </a:r>
            <a:r>
              <a:rPr lang="ro-RO" sz="3200" dirty="0"/>
              <a:t>==1)</a:t>
            </a:r>
          </a:p>
          <a:p>
            <a:r>
              <a:rPr lang="ro-RO" sz="3200" dirty="0"/>
              <a:t>	</a:t>
            </a:r>
            <a:r>
              <a:rPr lang="ro-RO" sz="3200" dirty="0" err="1"/>
              <a:t>do_something</a:t>
            </a:r>
            <a:r>
              <a:rPr lang="ro-RO" sz="3200" dirty="0"/>
              <a:t>()</a:t>
            </a:r>
            <a:r>
              <a:rPr lang="en-US" sz="3200" dirty="0"/>
              <a:t>;</a:t>
            </a:r>
            <a:endParaRPr lang="ro-RO" sz="3200" dirty="0"/>
          </a:p>
          <a:p>
            <a:r>
              <a:rPr lang="ro-RO" sz="3200" dirty="0" err="1"/>
              <a:t>else</a:t>
            </a:r>
            <a:endParaRPr lang="ro-RO" sz="3200" dirty="0"/>
          </a:p>
          <a:p>
            <a:r>
              <a:rPr lang="en-US" sz="3200" dirty="0"/>
              <a:t>	</a:t>
            </a:r>
            <a:r>
              <a:rPr lang="en-US" sz="3200" dirty="0" err="1"/>
              <a:t>do_somethingelse</a:t>
            </a:r>
            <a:r>
              <a:rPr lang="en-US" sz="3200" dirty="0"/>
              <a:t>();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1797805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320B61-59BF-4B7D-8FB4-6A5ABBF9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67B69D-B3AF-452B-B02D-47C61D5C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C54D4-4334-416A-9497-DCFB28A4D7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85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72640" y="2690449"/>
            <a:ext cx="157508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080927" y="2690449"/>
            <a:ext cx="157508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096000" y="2690449"/>
            <a:ext cx="1568302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104287" y="2690449"/>
            <a:ext cx="1568302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cxnSpLocks/>
            <a:endCxn id="18" idx="1"/>
          </p:cNvCxnSpPr>
          <p:nvPr/>
        </p:nvCxnSpPr>
        <p:spPr>
          <a:xfrm>
            <a:off x="1775520" y="3050489"/>
            <a:ext cx="297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18" idx="3"/>
            <a:endCxn id="51" idx="1"/>
          </p:cNvCxnSpPr>
          <p:nvPr/>
        </p:nvCxnSpPr>
        <p:spPr>
          <a:xfrm>
            <a:off x="3647729" y="3050489"/>
            <a:ext cx="433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51" idx="3"/>
            <a:endCxn id="52" idx="1"/>
          </p:cNvCxnSpPr>
          <p:nvPr/>
        </p:nvCxnSpPr>
        <p:spPr>
          <a:xfrm>
            <a:off x="5656016" y="3050489"/>
            <a:ext cx="439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52" idx="3"/>
            <a:endCxn id="53" idx="1"/>
          </p:cNvCxnSpPr>
          <p:nvPr/>
        </p:nvCxnSpPr>
        <p:spPr>
          <a:xfrm>
            <a:off x="7664303" y="3050489"/>
            <a:ext cx="439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73607" y="1236430"/>
            <a:ext cx="4281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Pipeline</a:t>
            </a:r>
            <a:r>
              <a:rPr lang="ro-RO" dirty="0"/>
              <a:t> de instrucțiuni CPU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Pipeline</a:t>
            </a:r>
            <a:r>
              <a:rPr lang="ro-RO" dirty="0"/>
              <a:t> grafic (</a:t>
            </a:r>
            <a:r>
              <a:rPr lang="ro-RO" dirty="0" err="1"/>
              <a:t>randare</a:t>
            </a:r>
            <a:r>
              <a:rPr lang="ro-RO" dirty="0"/>
              <a:t>, </a:t>
            </a:r>
            <a:r>
              <a:rPr lang="ro-RO" dirty="0" err="1"/>
              <a:t>antialiasting</a:t>
            </a:r>
            <a:r>
              <a:rPr lang="ro-RO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Diferiți algoritmi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647729" y="3784351"/>
            <a:ext cx="41665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Un </a:t>
            </a:r>
            <a:r>
              <a:rPr lang="ro-RO" sz="3600" b="1" dirty="0"/>
              <a:t>pas</a:t>
            </a:r>
            <a:r>
              <a:rPr lang="ro-RO" sz="3600" dirty="0"/>
              <a:t> poate fi un</a:t>
            </a:r>
            <a:r>
              <a:rPr lang="en-US" sz="3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proces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600" dirty="0"/>
              <a:t>element </a:t>
            </a:r>
            <a:r>
              <a:rPr lang="en-US" sz="3600" dirty="0"/>
              <a:t>hardware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02600E-10CE-46C8-85BB-46497176F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11501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2965264" y="286582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2677232" y="286582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2348551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021238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1726859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1398177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6BA17A-D75C-4D81-B9EA-5ABC2C0F55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62328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9797834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2965264" y="286582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2636583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309270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014891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1686209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94AAE0-D31F-4296-86D5-43D66DD9C4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182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9797834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948037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2965264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637951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343572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2014890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2CC23B-6418-4656-A573-B61A09FCEE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48134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9797834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948037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9129778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965264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670885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2342203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678334-FA4E-47F1-9DD8-67197ED6D8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87272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9797834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948037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9129778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877701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965264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2636582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52D29-C80A-4FCC-9911-A35296CFA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76779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9797834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948037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9129778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877701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8459558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2902548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88678" y="4792161"/>
                <a:ext cx="8050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𝒆𝒙𝒆𝒄𝒖𝒕𝒊𝒐𝒏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𝒕𝒊𝒎𝒆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𝒕𝒂𝒔𝒌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𝒆𝒙𝒆𝒄𝒖𝒕𝒊𝒐𝒏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𝒕𝒊𝒎𝒆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𝒏𝒖𝒎𝒃𝒆𝒓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𝒕𝒂𝒔𝒌𝒔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678" y="4792161"/>
                <a:ext cx="8050281" cy="307777"/>
              </a:xfrm>
              <a:prstGeom prst="rect">
                <a:avLst/>
              </a:prstGeom>
              <a:blipFill>
                <a:blip r:embed="rId3"/>
                <a:stretch>
                  <a:fillRect l="-227" r="-303" b="-3725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170D9-9E76-4C3B-9782-D07F67720C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916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5B0B5-60A8-440F-A8CD-87460442B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29256-E057-485C-9D53-A3B22A50DD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F1AA1-81FD-4E5C-95ED-9FF0FF27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06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3D186-B4EC-4429-BC0A-902C8C7F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63D6E-7A31-4F9B-86FC-85C0757A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b="1" dirty="0" err="1"/>
              <a:t>Address</a:t>
            </a:r>
            <a:r>
              <a:rPr lang="ro-RO" b="1" dirty="0"/>
              <a:t> </a:t>
            </a:r>
            <a:r>
              <a:rPr lang="ro-RO" b="1" dirty="0" err="1"/>
              <a:t>Space</a:t>
            </a:r>
            <a:r>
              <a:rPr lang="ro-RO" b="1" dirty="0"/>
              <a:t> </a:t>
            </a:r>
            <a:r>
              <a:rPr lang="ro-RO" b="1" dirty="0" err="1"/>
              <a:t>Qualifiers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32A01-3A37-4722-8946-416AA3DFFC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__global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de toate work-item-urile.</a:t>
            </a:r>
          </a:p>
          <a:p>
            <a:r>
              <a:rPr lang="en-US" dirty="0"/>
              <a:t>__local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doar de work-item-urile </a:t>
            </a:r>
            <a:r>
              <a:rPr lang="en-US" dirty="0" err="1"/>
              <a:t>unui</a:t>
            </a:r>
            <a:r>
              <a:rPr lang="en-US" dirty="0"/>
              <a:t> work-group.</a:t>
            </a:r>
          </a:p>
          <a:p>
            <a:r>
              <a:rPr lang="en-US" dirty="0"/>
              <a:t>__private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de un </a:t>
            </a:r>
            <a:r>
              <a:rPr lang="en-US" dirty="0" err="1"/>
              <a:t>singur</a:t>
            </a:r>
            <a:r>
              <a:rPr lang="en-US" dirty="0"/>
              <a:t> work-item.</a:t>
            </a:r>
          </a:p>
          <a:p>
            <a:r>
              <a:rPr lang="en-US" dirty="0"/>
              <a:t>__constant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17693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3037272" y="149455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49240" y="149455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2420559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093246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798867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773A9-F1BF-4242-9E1C-0403C65833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98842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7030A0"/>
                </a:solidFill>
              </a:rPr>
              <a:t>Pas</a:t>
            </a:r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501858" y="3618760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49240" y="149455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2420559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093246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798867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39E05D-548F-4B69-A2E7-61DC62AB9D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45044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B050"/>
                </a:solidFill>
              </a:rPr>
              <a:t>Pas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7030A0"/>
                </a:solidFill>
              </a:rPr>
              <a:t>Pas</a:t>
            </a:r>
            <a:r>
              <a:rPr lang="en-US" sz="4000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4510145" y="362033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501858" y="3618760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2420559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093246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798867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94FA49-8FB8-4800-8BC4-51784BD4A4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39800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70C0"/>
                </a:solidFill>
              </a:rPr>
              <a:t>Pas</a:t>
            </a:r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B050"/>
                </a:solidFill>
              </a:rPr>
              <a:t>Pas</a:t>
            </a:r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7030A0"/>
                </a:solidFill>
              </a:rPr>
              <a:t>Pas</a:t>
            </a:r>
            <a:r>
              <a:rPr lang="en-US" sz="4000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6518432" y="360618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510145" y="360618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2501857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093246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798867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C25218-78AC-435E-AD85-68DEE3991A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39136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FFC000"/>
                </a:solidFill>
              </a:rPr>
              <a:t>Pas</a:t>
            </a:r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70C0"/>
                </a:solidFill>
              </a:rPr>
              <a:t>Pas</a:t>
            </a:r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B050"/>
                </a:solidFill>
              </a:rPr>
              <a:t>Pas</a:t>
            </a:r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7030A0"/>
                </a:solidFill>
              </a:rPr>
              <a:t>Pas</a:t>
            </a:r>
            <a:r>
              <a:rPr lang="en-US" sz="4000" dirty="0">
                <a:solidFill>
                  <a:srgbClr val="7030A0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8526719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6518432" y="360539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4510145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501857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798867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926A82-AEA6-413B-B58F-D0AB0E2E5C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2428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C00000"/>
                </a:solidFill>
              </a:rPr>
              <a:t>Pas</a:t>
            </a:r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FFC000"/>
                </a:solidFill>
              </a:rPr>
              <a:t>Pas</a:t>
            </a:r>
            <a:r>
              <a:rPr lang="en-US" sz="4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70C0"/>
                </a:solidFill>
              </a:rPr>
              <a:t>Pas</a:t>
            </a:r>
            <a:r>
              <a:rPr lang="en-US" sz="4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B050"/>
                </a:solidFill>
              </a:rPr>
              <a:t>Pas</a:t>
            </a:r>
            <a:r>
              <a:rPr lang="en-US" sz="4000" dirty="0">
                <a:solidFill>
                  <a:srgbClr val="00B050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00175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8526719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518432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510145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501857" y="360120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C081EB-A064-41B3-A541-34613E6C7E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5723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bg1">
                    <a:lumMod val="50000"/>
                  </a:schemeClr>
                </a:solidFill>
              </a:rPr>
              <a:t>Pas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C00000"/>
                </a:solidFill>
              </a:rPr>
              <a:t>Pas</a:t>
            </a:r>
            <a:r>
              <a:rPr lang="en-US" sz="40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FFC000"/>
                </a:solidFill>
              </a:rPr>
              <a:t>Pas</a:t>
            </a:r>
            <a:r>
              <a:rPr lang="en-US" sz="40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70C0"/>
                </a:solidFill>
              </a:rPr>
              <a:t>Pas</a:t>
            </a:r>
            <a:r>
              <a:rPr lang="en-US" sz="4000" dirty="0">
                <a:solidFill>
                  <a:srgbClr val="0070C0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00175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966200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8526719" y="360120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518432" y="3601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4510145" y="360120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501857" y="360120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E13FC7-4CBE-4432-9533-54E8ECEAE7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8445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bg1">
                    <a:lumMod val="50000"/>
                  </a:schemeClr>
                </a:solidFill>
              </a:rPr>
              <a:t>Pas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C00000"/>
                </a:solidFill>
              </a:rPr>
              <a:t>Pas</a:t>
            </a:r>
            <a:r>
              <a:rPr lang="en-US" sz="4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FFC000"/>
                </a:solidFill>
              </a:rPr>
              <a:t>Pas</a:t>
            </a:r>
            <a:r>
              <a:rPr lang="en-US" sz="4000" dirty="0">
                <a:solidFill>
                  <a:srgbClr val="FFC000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00175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966200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9292676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8526719" y="3601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6518432" y="360120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510145" y="360120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77A151-99DF-4640-AE9F-4394C43E2B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64496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bg1">
                    <a:lumMod val="50000"/>
                  </a:schemeClr>
                </a:solidFill>
              </a:rPr>
              <a:t>Pas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C00000"/>
                </a:solidFill>
              </a:rPr>
              <a:t>Pas</a:t>
            </a:r>
            <a:r>
              <a:rPr lang="en-US" sz="4000" dirty="0">
                <a:solidFill>
                  <a:srgbClr val="C00000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00175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966200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9292676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8923344" y="5474517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8526719" y="362033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518432" y="362033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CD74E9-C18B-427B-8806-603ACFBA71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55574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bg1">
                    <a:lumMod val="50000"/>
                  </a:schemeClr>
                </a:solidFill>
              </a:rPr>
              <a:t>Pas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00175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966200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9292676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8923344" y="5474517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8554011" y="5478710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8526719" y="362921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9968" y="1463869"/>
                <a:ext cx="6064702" cy="526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Ideal: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𝑒𝑥𝑒𝑐𝑢𝑡𝑖𝑜𝑛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𝑡𝑎𝑠𝑘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𝑒𝑥𝑒𝑐𝑢𝑡𝑖𝑜𝑛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𝑡𝑖𝑚𝑒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𝑠𝑡𝑒𝑝𝑠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968" y="1463869"/>
                <a:ext cx="6064702" cy="526554"/>
              </a:xfrm>
              <a:prstGeom prst="rect">
                <a:avLst/>
              </a:prstGeom>
              <a:blipFill>
                <a:blip r:embed="rId3"/>
                <a:stretch>
                  <a:fillRect l="-905" b="-57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17200" y="4582869"/>
                <a:ext cx="70568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b="1" dirty="0"/>
                  <a:t>După avem mai mult decât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𝑠𝑡𝑒𝑝𝑠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 err="1"/>
                  <a:t>tasks</a:t>
                </a:r>
                <a:r>
                  <a:rPr lang="ro-RO" dirty="0"/>
                  <a:t> timpul devine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𝑒𝑥𝑒𝑐𝑢𝑡𝑖𝑜𝑛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𝑡𝑎𝑠𝑘𝑠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𝑒𝑥𝑒𝑐𝑢𝑡𝑖𝑜𝑛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ro-RO" dirty="0"/>
                  <a:t>Un task se termină la fiecare</a:t>
                </a:r>
                <a:r>
                  <a:rPr lang="en-US" dirty="0"/>
                  <a:t> “step tick”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00" y="4582869"/>
                <a:ext cx="7056889" cy="1200329"/>
              </a:xfrm>
              <a:prstGeom prst="rect">
                <a:avLst/>
              </a:prstGeom>
              <a:blipFill>
                <a:blip r:embed="rId4"/>
                <a:stretch>
                  <a:fillRect l="-777" t="-3046" b="-710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7BFB4-22DC-4012-B9ED-E0D8F3A868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1532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36884-641B-4E75-95F1-0630E006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95A322-1795-42B0-8567-A1399C8E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Synchronization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7CD8E-E88D-4DAC-843A-B3A1AA4063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void</a:t>
            </a:r>
            <a:r>
              <a:rPr lang="ro-RO" dirty="0"/>
              <a:t> </a:t>
            </a:r>
            <a:r>
              <a:rPr lang="ro-RO" b="1" dirty="0" err="1"/>
              <a:t>barrier</a:t>
            </a:r>
            <a:r>
              <a:rPr lang="ro-RO" dirty="0"/>
              <a:t>(</a:t>
            </a:r>
            <a:r>
              <a:rPr lang="ro-RO" dirty="0" err="1"/>
              <a:t>cl_mem_fence_flags</a:t>
            </a:r>
            <a:r>
              <a:rPr lang="ro-RO" dirty="0"/>
              <a:t> </a:t>
            </a:r>
            <a:r>
              <a:rPr lang="ro-RO" i="1" dirty="0" err="1"/>
              <a:t>flags</a:t>
            </a:r>
            <a:r>
              <a:rPr lang="ro-RO" dirty="0"/>
              <a:t>)</a:t>
            </a:r>
          </a:p>
          <a:p>
            <a:r>
              <a:rPr lang="en-GB" dirty="0"/>
              <a:t>void </a:t>
            </a:r>
            <a:r>
              <a:rPr lang="en-GB" b="1" dirty="0" err="1"/>
              <a:t>work_group_barrier</a:t>
            </a:r>
            <a:r>
              <a:rPr lang="en-GB" dirty="0"/>
              <a:t>(</a:t>
            </a:r>
            <a:r>
              <a:rPr lang="en-GB" dirty="0" err="1"/>
              <a:t>cl_mem_fence_flags</a:t>
            </a:r>
            <a:r>
              <a:rPr lang="en-GB" dirty="0"/>
              <a:t> </a:t>
            </a:r>
            <a:r>
              <a:rPr lang="en-GB" i="1" dirty="0"/>
              <a:t>flags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Toate </a:t>
            </a:r>
            <a:r>
              <a:rPr lang="ro-RO" dirty="0" err="1"/>
              <a:t>work</a:t>
            </a:r>
            <a:r>
              <a:rPr lang="ro-RO" dirty="0"/>
              <a:t>-item-urile unui </a:t>
            </a:r>
            <a:r>
              <a:rPr lang="ro-RO" dirty="0" err="1"/>
              <a:t>work-group</a:t>
            </a:r>
            <a:r>
              <a:rPr lang="ro-RO" dirty="0"/>
              <a:t> trebuie să aștepte la barieră pentru a trece mai departe.</a:t>
            </a:r>
          </a:p>
          <a:p>
            <a:pPr lvl="1"/>
            <a:endParaRPr lang="ro-RO" dirty="0"/>
          </a:p>
          <a:p>
            <a:pPr lvl="1"/>
            <a:r>
              <a:rPr lang="ro-RO" dirty="0"/>
              <a:t>Dacă bariera în </a:t>
            </a:r>
            <a:r>
              <a:rPr lang="ro-RO" dirty="0" err="1"/>
              <a:t>if</a:t>
            </a:r>
            <a:r>
              <a:rPr lang="ro-RO" dirty="0"/>
              <a:t> toate să intre pe aceeași ramură a </a:t>
            </a:r>
            <a:r>
              <a:rPr lang="ro-RO" dirty="0" err="1"/>
              <a:t>if-ului</a:t>
            </a:r>
            <a:r>
              <a:rPr lang="ro-RO" dirty="0"/>
              <a:t>.</a:t>
            </a:r>
          </a:p>
          <a:p>
            <a:pPr lvl="1"/>
            <a:endParaRPr lang="ro-RO" dirty="0"/>
          </a:p>
          <a:p>
            <a:pPr lvl="1"/>
            <a:r>
              <a:rPr lang="ro-RO" dirty="0"/>
              <a:t>Dacă bariera în for toate să facă același număr de iterații ale for-ului.</a:t>
            </a:r>
          </a:p>
        </p:txBody>
      </p:sp>
    </p:spTree>
    <p:extLst>
      <p:ext uri="{BB962C8B-B14F-4D97-AF65-F5344CB8AC3E}">
        <p14:creationId xmlns:p14="http://schemas.microsoft.com/office/powerpoint/2010/main" val="3228139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6EE8-4905-42A8-A224-8581BA5217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386717-610A-40EF-80FC-D8C6759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r>
              <a:rPr lang="ro-RO" dirty="0"/>
              <a:t> – ghid programare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92B54-E63D-4519-90EE-45DA94FFE2FE}"/>
              </a:ext>
            </a:extLst>
          </p:cNvPr>
          <p:cNvSpPr/>
          <p:nvPr/>
        </p:nvSpPr>
        <p:spPr>
          <a:xfrm>
            <a:off x="4956519" y="168460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 i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B0A760-C159-452C-89D2-7A68C1BD727F}"/>
              </a:ext>
            </a:extLst>
          </p:cNvPr>
          <p:cNvCxnSpPr>
            <a:endCxn id="5" idx="1"/>
          </p:cNvCxnSpPr>
          <p:nvPr/>
        </p:nvCxnSpPr>
        <p:spPr>
          <a:xfrm>
            <a:off x="4388393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2A67C-F4C3-427E-900C-23B3B7408DD8}"/>
              </a:ext>
            </a:extLst>
          </p:cNvPr>
          <p:cNvCxnSpPr>
            <a:stCxn id="5" idx="3"/>
          </p:cNvCxnSpPr>
          <p:nvPr/>
        </p:nvCxnSpPr>
        <p:spPr>
          <a:xfrm>
            <a:off x="6396680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85A51-56CA-488A-8389-4D8D6E81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2560322"/>
            <a:ext cx="8524875" cy="3854767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Inițializare</a:t>
            </a:r>
          </a:p>
          <a:p>
            <a:pPr marL="0" indent="0">
              <a:buNone/>
            </a:pPr>
            <a:r>
              <a:rPr lang="ro-RO" dirty="0"/>
              <a:t>for(un număr de pași) </a:t>
            </a:r>
            <a:r>
              <a:rPr lang="en-US" dirty="0"/>
              <a:t>{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	prime</a:t>
            </a:r>
            <a:r>
              <a:rPr lang="ro-RO" dirty="0" err="1"/>
              <a:t>ște</a:t>
            </a:r>
            <a:r>
              <a:rPr lang="ro-RO" dirty="0"/>
              <a:t> date de la Pas(i-1)	</a:t>
            </a:r>
          </a:p>
          <a:p>
            <a:pPr marL="0" indent="0">
              <a:buNone/>
            </a:pPr>
            <a:r>
              <a:rPr lang="ro-RO" dirty="0"/>
              <a:t>	procesează</a:t>
            </a:r>
          </a:p>
          <a:p>
            <a:pPr marL="0" indent="0">
              <a:buNone/>
            </a:pPr>
            <a:r>
              <a:rPr lang="ro-RO" dirty="0"/>
              <a:t>	trimite date la Pas(i+1)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Finalizare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87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B8CD-B3E1-40AC-ADD3-A5EEB8B8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3261-E318-42B9-8552-5995CB5C2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4418E-56D9-45F0-A778-524740DE31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84881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47117" y="21144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88357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9099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29902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50705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71386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1945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08036" y="50120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28717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49276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70018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90821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11624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832305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52864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F00506-B66D-4C86-AC43-705C4DAAB8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29401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cxnSpLocks/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420222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941025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461828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982509" y="1611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03068" y="1611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33505D-C25A-4ED7-8AFC-7635556879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49031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420222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941025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61828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982509" y="1611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DF7E9-5722-41EB-B129-68D04528AA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83423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with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420222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941025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61828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21F206-D79D-4D7D-96B9-5FE88E0109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55380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420222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941025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FC4028-0A4D-4DF0-B02C-3CAD2742A5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6625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420222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CD63FB-D343-4011-85E7-8A8809E792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28713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218E1C-55C6-4C60-B53C-669E5D03E6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06503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167208-90F0-42CE-9210-C52068F874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2988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FB529A-FBCE-4962-96C8-15A2FA6D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A983F6-D280-400C-A6AC-7F07D334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in Functions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E455A-C1D1-4CF1-9CB6-27D66CE091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uint</a:t>
            </a:r>
            <a:r>
              <a:rPr lang="ro-RO" dirty="0"/>
              <a:t> </a:t>
            </a:r>
            <a:r>
              <a:rPr lang="ro-RO" b="1" dirty="0" err="1"/>
              <a:t>get_work_dim</a:t>
            </a:r>
            <a:r>
              <a:rPr lang="ro-RO" dirty="0"/>
              <a:t>()</a:t>
            </a:r>
            <a:endParaRPr lang="en-US" dirty="0"/>
          </a:p>
          <a:p>
            <a:pPr lvl="1"/>
            <a:r>
              <a:rPr lang="ro-RO" dirty="0"/>
              <a:t>Cu câte dimensiuni a fost rulat </a:t>
            </a:r>
            <a:r>
              <a:rPr lang="ro-RO" dirty="0" err="1"/>
              <a:t>kernel-ul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get_global_size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Mărimea globală pentru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get_global_id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Locația în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get_local_size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Mărimea </a:t>
            </a:r>
            <a:r>
              <a:rPr lang="ro-RO" dirty="0" err="1"/>
              <a:t>work</a:t>
            </a:r>
            <a:r>
              <a:rPr lang="ro-RO" dirty="0"/>
              <a:t>-</a:t>
            </a:r>
            <a:r>
              <a:rPr lang="ro-RO" dirty="0" err="1"/>
              <a:t>group</a:t>
            </a:r>
            <a:r>
              <a:rPr lang="ro-RO" dirty="0"/>
              <a:t>-ului pe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GB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get_local_id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Locația în </a:t>
            </a:r>
            <a:r>
              <a:rPr lang="ro-RO" dirty="0" err="1"/>
              <a:t>work-group</a:t>
            </a:r>
            <a:r>
              <a:rPr lang="ro-RO" dirty="0"/>
              <a:t> pe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2006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51673" y="37331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DCC8B-EAF7-4742-A540-59582403D3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02357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51673" y="37331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5A5172-724E-4B83-98BF-083C2A62EE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62711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51673" y="37331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03478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1A734-6C7C-4AB4-A8A3-B771159A01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84312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51673" y="37331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03478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397C72-7CD8-4209-9CD3-9459BBF360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52373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851673" y="37331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03478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903467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95D31A-2CB2-44C1-8A69-44AE4F7B9A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09736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903478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903467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AC4A88-EEE5-4872-9E2C-311D607C99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62036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903467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15028" y="372200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CFFB9D-C7FE-4F1E-8C8D-73811D00D6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39739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15028" y="372200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30DBA6-59D7-4C21-8B1D-64608A4AE3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77263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946834" y="372200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B29C6-06D2-4F60-BF93-62F5FF95D3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32434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041AF7-864A-4D27-893E-0FF46CC6C3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76589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53F12-853E-4289-83B1-5A3A49B9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13EB15-9283-439A-8A8E-B8D127B4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Synchronization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116D9-C0C4-4893-8A4D-420873BDDA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No </a:t>
            </a:r>
            <a:r>
              <a:rPr lang="ro-RO" dirty="0" err="1"/>
              <a:t>mutex</a:t>
            </a:r>
            <a:endParaRPr lang="ro-RO" dirty="0"/>
          </a:p>
          <a:p>
            <a:r>
              <a:rPr lang="ro-RO" dirty="0"/>
              <a:t>No </a:t>
            </a:r>
            <a:r>
              <a:rPr lang="ro-RO" dirty="0" err="1"/>
              <a:t>semaphore</a:t>
            </a:r>
            <a:endParaRPr lang="ro-RO" dirty="0"/>
          </a:p>
          <a:p>
            <a:r>
              <a:rPr lang="ro-RO" dirty="0"/>
              <a:t>Yes </a:t>
            </a:r>
            <a:r>
              <a:rPr lang="ro-RO" dirty="0" err="1"/>
              <a:t>atomics</a:t>
            </a:r>
            <a:r>
              <a:rPr lang="ro-RO" dirty="0"/>
              <a:t>... </a:t>
            </a:r>
            <a:r>
              <a:rPr lang="ro-RO" dirty="0" err="1"/>
              <a:t>Tons</a:t>
            </a:r>
            <a:r>
              <a:rPr lang="ro-RO" dirty="0"/>
              <a:t> of </a:t>
            </a:r>
            <a:r>
              <a:rPr lang="ro-RO" dirty="0" err="1"/>
              <a:t>atomics</a:t>
            </a:r>
            <a:r>
              <a:rPr lang="ro-RO" dirty="0"/>
              <a:t>.</a:t>
            </a: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atomic_add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atomic_sub</a:t>
            </a:r>
            <a:endParaRPr lang="ro-RO" dirty="0"/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atomic_xchg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atomic_inc</a:t>
            </a:r>
            <a:endParaRPr lang="ro-RO" dirty="0"/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atomic_min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atomic_and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543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4E0C0-C4BA-439C-B554-2DF833633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4000" dirty="0"/>
              </a:p>
              <a:p>
                <a:pPr marL="0" indent="0">
                  <a:buNone/>
                </a:pPr>
                <a:r>
                  <a:rPr lang="ro-RO" sz="4000" dirty="0"/>
                  <a:t>			pentru P=N</a:t>
                </a:r>
              </a:p>
              <a:p>
                <a:pPr marL="0" indent="0">
                  <a:buNone/>
                </a:pPr>
                <a:endParaRPr lang="ro-RO" sz="4000" dirty="0"/>
              </a:p>
              <a:p>
                <a:pPr marL="0" indent="0">
                  <a:buNone/>
                </a:pPr>
                <a:r>
                  <a:rPr lang="ro-RO" sz="4000" dirty="0"/>
                  <a:t>Dar comunicația e foarte lentă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4E0C0-C4BA-439C-B554-2DF833633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81BF03-D868-4F90-AC10-9F87C34477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6E256D-301B-44DD-88B1-6FF0CF14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r>
              <a:rPr lang="ro-RO" dirty="0"/>
              <a:t> - complexitate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72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6EE8-4905-42A8-A224-8581BA5217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386717-610A-40EF-80FC-D8C6759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r>
              <a:rPr lang="ro-RO" dirty="0"/>
              <a:t> – ghid programare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92B54-E63D-4519-90EE-45DA94FFE2FE}"/>
              </a:ext>
            </a:extLst>
          </p:cNvPr>
          <p:cNvSpPr/>
          <p:nvPr/>
        </p:nvSpPr>
        <p:spPr>
          <a:xfrm>
            <a:off x="4956519" y="168460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 i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B0A760-C159-452C-89D2-7A68C1BD727F}"/>
              </a:ext>
            </a:extLst>
          </p:cNvPr>
          <p:cNvCxnSpPr>
            <a:endCxn id="5" idx="1"/>
          </p:cNvCxnSpPr>
          <p:nvPr/>
        </p:nvCxnSpPr>
        <p:spPr>
          <a:xfrm>
            <a:off x="4388393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2A67C-F4C3-427E-900C-23B3B7408DD8}"/>
              </a:ext>
            </a:extLst>
          </p:cNvPr>
          <p:cNvCxnSpPr>
            <a:stCxn id="5" idx="3"/>
          </p:cNvCxnSpPr>
          <p:nvPr/>
        </p:nvCxnSpPr>
        <p:spPr>
          <a:xfrm>
            <a:off x="6396680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85A51-56CA-488A-8389-4D8D6E81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2560322"/>
            <a:ext cx="8524875" cy="3854767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Inițializare</a:t>
            </a:r>
          </a:p>
          <a:p>
            <a:pPr marL="0" indent="0">
              <a:buNone/>
            </a:pPr>
            <a:r>
              <a:rPr lang="ro-RO" dirty="0"/>
              <a:t>for(un număr de pași) </a:t>
            </a:r>
            <a:r>
              <a:rPr lang="en-US" dirty="0"/>
              <a:t>{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	prime</a:t>
            </a:r>
            <a:r>
              <a:rPr lang="ro-RO" dirty="0" err="1"/>
              <a:t>ște</a:t>
            </a:r>
            <a:r>
              <a:rPr lang="ro-RO" dirty="0"/>
              <a:t> date de la Pas(i-1)	</a:t>
            </a:r>
          </a:p>
          <a:p>
            <a:pPr marL="0" indent="0">
              <a:buNone/>
            </a:pPr>
            <a:r>
              <a:rPr lang="ro-RO" dirty="0"/>
              <a:t>	procesează</a:t>
            </a:r>
          </a:p>
          <a:p>
            <a:pPr marL="0" indent="0">
              <a:buNone/>
            </a:pPr>
            <a:r>
              <a:rPr lang="ro-RO" dirty="0"/>
              <a:t>	trimite date la Pas(i+1)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Finalizare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57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6EE8-4905-42A8-A224-8581BA5217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386717-610A-40EF-80FC-D8C6759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en-US" dirty="0"/>
              <a:t>Pipeline</a:t>
            </a:r>
            <a:r>
              <a:rPr lang="ro-RO" dirty="0"/>
              <a:t> – ghid programare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92B54-E63D-4519-90EE-45DA94FFE2FE}"/>
              </a:ext>
            </a:extLst>
          </p:cNvPr>
          <p:cNvSpPr/>
          <p:nvPr/>
        </p:nvSpPr>
        <p:spPr>
          <a:xfrm>
            <a:off x="4956519" y="168460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 i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B0A760-C159-452C-89D2-7A68C1BD727F}"/>
              </a:ext>
            </a:extLst>
          </p:cNvPr>
          <p:cNvCxnSpPr>
            <a:endCxn id="5" idx="1"/>
          </p:cNvCxnSpPr>
          <p:nvPr/>
        </p:nvCxnSpPr>
        <p:spPr>
          <a:xfrm>
            <a:off x="4388393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2A67C-F4C3-427E-900C-23B3B7408DD8}"/>
              </a:ext>
            </a:extLst>
          </p:cNvPr>
          <p:cNvCxnSpPr>
            <a:stCxn id="5" idx="3"/>
          </p:cNvCxnSpPr>
          <p:nvPr/>
        </p:nvCxnSpPr>
        <p:spPr>
          <a:xfrm>
            <a:off x="6396680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85A51-56CA-488A-8389-4D8D6E81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8" y="2560322"/>
            <a:ext cx="8596312" cy="38547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</a:t>
            </a:r>
            <a:r>
              <a:rPr lang="ro-RO" dirty="0" err="1"/>
              <a:t>oop</a:t>
            </a:r>
            <a:r>
              <a:rPr lang="en-US" dirty="0"/>
              <a:t>;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for(</a:t>
            </a:r>
            <a:r>
              <a:rPr lang="en-US" dirty="0"/>
              <a:t>fiecare face cu </a:t>
            </a:r>
            <a:r>
              <a:rPr lang="ro-RO" dirty="0"/>
              <a:t>o operație mai </a:t>
            </a:r>
            <a:r>
              <a:rPr lang="en-US" dirty="0" err="1"/>
              <a:t>pu</a:t>
            </a:r>
            <a:r>
              <a:rPr lang="ro-RO" dirty="0"/>
              <a:t>țin decât pasul precedent) </a:t>
            </a:r>
            <a:r>
              <a:rPr lang="en-US" dirty="0"/>
              <a:t>{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	prime</a:t>
            </a:r>
            <a:r>
              <a:rPr lang="ro-RO" dirty="0" err="1"/>
              <a:t>ște</a:t>
            </a:r>
            <a:r>
              <a:rPr lang="ro-RO" dirty="0"/>
              <a:t> număr de la Pas(i-1)	</a:t>
            </a:r>
          </a:p>
          <a:p>
            <a:pPr marL="0" indent="0">
              <a:buNone/>
            </a:pPr>
            <a:r>
              <a:rPr lang="ro-RO" dirty="0"/>
              <a:t>	ține local numărul minim între cel primit sau cel avut</a:t>
            </a:r>
          </a:p>
          <a:p>
            <a:pPr marL="0" indent="0">
              <a:buNone/>
            </a:pPr>
            <a:r>
              <a:rPr lang="ro-RO" dirty="0"/>
              <a:t>	trimite numărul mai mare la Pas(i+1)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Scrie numărul la poziția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136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2798-CF6D-4746-ADAA-66B5B549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07FD6-CCF5-47FE-B489-ACE491B60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07C4-14F4-451D-939C-B8993841C9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03721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90576" y="2564904"/>
                <a:ext cx="8010847" cy="932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576" y="2564904"/>
                <a:ext cx="8010847" cy="932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07E0C2-D29B-4978-9F2A-377ADACA2C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EEE66-7EBE-411B-BCE2-1526A4267245}"/>
              </a:ext>
            </a:extLst>
          </p:cNvPr>
          <p:cNvSpPr txBox="1"/>
          <p:nvPr/>
        </p:nvSpPr>
        <p:spPr>
          <a:xfrm>
            <a:off x="1606296" y="4261105"/>
            <a:ext cx="88344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Se dorește să calculăm valoarea lui P pentru diverși x.</a:t>
            </a:r>
          </a:p>
          <a:p>
            <a:r>
              <a:rPr lang="ro-RO" sz="2800" dirty="0" err="1"/>
              <a:t>Use</a:t>
            </a:r>
            <a:r>
              <a:rPr lang="ro-RO" sz="2800" dirty="0"/>
              <a:t> case: desenarea graficului aferent polinomului.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9754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72DFEA-B6CB-46E6-9F3E-D70199FFBF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23260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207568" y="3284984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3284984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3284984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3284984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645024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645024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645024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645024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645024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86365" y="1784799"/>
                <a:ext cx="40717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=1+8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(−4)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365" y="1784799"/>
                <a:ext cx="4071756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7329281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850084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70887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91567" y="1755482"/>
            <a:ext cx="62456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516136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3289" y="1250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954092" y="1250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474895" y="1250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995576" y="1250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516135" y="1250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914283" y="178213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5D624B-71D2-4A83-8EFB-FD728AD47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6298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451485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451485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451485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451165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487489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487489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487489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487169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486549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86365" y="1784799"/>
                <a:ext cx="40717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=1+8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(−4)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365" y="1784799"/>
                <a:ext cx="4071756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2406728" y="37895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37895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37895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24641" y="3789586"/>
            <a:ext cx="64045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37895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32855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32855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32855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450545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486549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38493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431097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431097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431097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44870" y="4310977"/>
            <a:ext cx="12824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431097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0D84F0-3AC4-40EC-976B-74ECE7E831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73667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31790" y="2709466"/>
            <a:ext cx="64045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2020" y="3230857"/>
            <a:ext cx="5675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30263" y="14127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263" y="141277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392415" y="1422243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415" y="1422243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B1E7E-64C5-46AA-828F-4880ACC2D7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49499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31790" y="2709466"/>
            <a:ext cx="64045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2020" y="3230857"/>
            <a:ext cx="5675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30263" y="14127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263" y="141277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708473" y="3873174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473" y="3873174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952F66-A9EF-4CB6-8094-B4E08B8B14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8136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86D808-8A31-4F5A-810E-66DFDD11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65B51-CA3A-4BF9-A675-3B2F507E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Hardware vs Software</a:t>
            </a:r>
            <a:endParaRPr lang="ro-RO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AA206D9-01CB-4CCB-AB64-9BEFFE4F5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88" y="1093787"/>
            <a:ext cx="2841558" cy="4949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97921-BF9D-407A-AFA5-5519C4F8D056}"/>
              </a:ext>
            </a:extLst>
          </p:cNvPr>
          <p:cNvSpPr txBox="1"/>
          <p:nvPr/>
        </p:nvSpPr>
        <p:spPr>
          <a:xfrm>
            <a:off x="79515" y="6042991"/>
            <a:ext cx="675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GTX 1080 (Pascal) </a:t>
            </a:r>
            <a:r>
              <a:rPr lang="en-US" b="1" dirty="0">
                <a:solidFill>
                  <a:srgbClr val="0070C0"/>
                </a:solidFill>
              </a:rPr>
              <a:t>Streaming Multiprocessor </a:t>
            </a:r>
            <a:r>
              <a:rPr lang="en-US" dirty="0"/>
              <a:t>(Compute Unit) </a:t>
            </a:r>
            <a:endParaRPr lang="ro-RO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F8B3E2-C613-46F5-A905-2E3F60BA467A}"/>
              </a:ext>
            </a:extLst>
          </p:cNvPr>
          <p:cNvCxnSpPr>
            <a:cxnSpLocks/>
          </p:cNvCxnSpPr>
          <p:nvPr/>
        </p:nvCxnSpPr>
        <p:spPr>
          <a:xfrm flipH="1">
            <a:off x="3339382" y="2037522"/>
            <a:ext cx="39161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26C82A-1F25-4EFF-B185-0D7FED7E9F8A}"/>
              </a:ext>
            </a:extLst>
          </p:cNvPr>
          <p:cNvSpPr txBox="1"/>
          <p:nvPr/>
        </p:nvSpPr>
        <p:spPr>
          <a:xfrm>
            <a:off x="7414591" y="1852856"/>
            <a:ext cx="419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Item (Thread) executes on a core</a:t>
            </a:r>
            <a:endParaRPr lang="ro-RO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A2C4E4-2528-4992-8722-3E2FA78846B4}"/>
              </a:ext>
            </a:extLst>
          </p:cNvPr>
          <p:cNvCxnSpPr>
            <a:cxnSpLocks/>
          </p:cNvCxnSpPr>
          <p:nvPr/>
        </p:nvCxnSpPr>
        <p:spPr>
          <a:xfrm flipH="1">
            <a:off x="3339382" y="2037522"/>
            <a:ext cx="3916183" cy="31805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83F3BFB-AADF-4D77-993C-710B095E76F0}"/>
              </a:ext>
            </a:extLst>
          </p:cNvPr>
          <p:cNvSpPr/>
          <p:nvPr/>
        </p:nvSpPr>
        <p:spPr>
          <a:xfrm>
            <a:off x="4055165" y="1093787"/>
            <a:ext cx="526774" cy="4818299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B4BD-06CE-47A4-BA0C-5BDDF9A7285B}"/>
              </a:ext>
            </a:extLst>
          </p:cNvPr>
          <p:cNvSpPr txBox="1"/>
          <p:nvPr/>
        </p:nvSpPr>
        <p:spPr>
          <a:xfrm>
            <a:off x="4950253" y="3323847"/>
            <a:ext cx="346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Group executes on an </a:t>
            </a:r>
            <a:r>
              <a:rPr lang="en-US" b="1" dirty="0">
                <a:solidFill>
                  <a:srgbClr val="0070C0"/>
                </a:solidFill>
              </a:rPr>
              <a:t>SM</a:t>
            </a:r>
            <a:endParaRPr lang="ro-RO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037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98809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7557695" y="3230857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08473" y="3914578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473" y="3914578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174604" y="3914578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04" y="3914578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165249" y="4376242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49" y="4376242"/>
                <a:ext cx="594970" cy="4944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B6B68-633F-43EF-93E4-F81E74B059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37756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31790" y="2709466"/>
            <a:ext cx="64045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2020" y="3230857"/>
            <a:ext cx="5675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72632" y="39239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32" y="392398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683996" y="39271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996" y="3927187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793874" y="39239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74" y="3923987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  <a:blipFill>
                <a:blip r:embed="rId8"/>
                <a:stretch>
                  <a:fillRect r="-163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741583" y="4382013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4382013"/>
                <a:ext cx="594970" cy="4944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172631" y="4382013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31" y="4382013"/>
                <a:ext cx="594970" cy="494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9A1BE-B551-46DD-BB69-80C7111CBD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031028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FFC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7030A0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31691" y="2705619"/>
            <a:ext cx="64045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1920" y="3227009"/>
            <a:ext cx="5774" cy="2045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583" y="39239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392398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174604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04" y="3914577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712180" y="39239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180" y="3923987"/>
                <a:ext cx="594971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  <a:blipFill>
                <a:blip r:embed="rId10"/>
                <a:stretch>
                  <a:fillRect r="-163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741583" y="4382013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4382013"/>
                <a:ext cx="594970" cy="494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172631" y="4382013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31" y="4382013"/>
                <a:ext cx="594970" cy="4944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DD7FC-CC1C-46CA-8B7A-546A36315E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36947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FFC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53593" y="2709466"/>
            <a:ext cx="60820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7030A0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7694" y="3230857"/>
            <a:ext cx="1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174603" y="3914577"/>
                <a:ext cx="594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03" y="3914577"/>
                <a:ext cx="594970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172631" y="4382014"/>
                <a:ext cx="594970" cy="487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31" y="4382014"/>
                <a:ext cx="594970" cy="4872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+(−4)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  <a:blipFill>
                <a:blip r:embed="rId14"/>
                <a:stretch>
                  <a:fillRect r="-1451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712180" y="39239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180" y="3923987"/>
                <a:ext cx="594971" cy="461665"/>
              </a:xfrm>
              <a:prstGeom prst="rect">
                <a:avLst/>
              </a:prstGeom>
              <a:blipFill>
                <a:blip r:embed="rId1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C4DA9-922D-47DD-ABC3-778AD41141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04580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FFC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44257" y="2709466"/>
            <a:ext cx="60820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B050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48358" y="3230857"/>
            <a:ext cx="933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174603" y="3914577"/>
                <a:ext cx="594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03" y="3914577"/>
                <a:ext cx="594970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172631" y="4382014"/>
                <a:ext cx="594970" cy="487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31" y="4382014"/>
                <a:ext cx="594970" cy="4872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+(−4)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  <a:blipFill>
                <a:blip r:embed="rId14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  <a:blipFill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CD504E-FA3A-442B-A719-682DB6CBBE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267907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FFC000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53593" y="2709466"/>
            <a:ext cx="60820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70C0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7694" y="3230857"/>
            <a:ext cx="1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+(−4)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  <a:blipFill>
                <a:blip r:embed="rId11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907638" y="5528604"/>
                <a:ext cx="2585772" cy="387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8" y="5528604"/>
                <a:ext cx="2585772" cy="387798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B455A5-E8CE-4258-A2EF-1446618D4C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01659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79339" y="2709466"/>
            <a:ext cx="57311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FFC000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V="1">
            <a:off x="7557694" y="3230857"/>
            <a:ext cx="8204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+(−4)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  <a:blipFill>
                <a:blip r:embed="rId8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  <a:blipFill>
                <a:blip r:embed="rId10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  <a:blipFill>
                <a:blip r:embed="rId11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FA8B8F-4A03-47F0-B166-0CBA78FA5D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23748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47919" y="2709466"/>
            <a:ext cx="60820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2020" y="3230857"/>
            <a:ext cx="5675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+(−4)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  <a:blipFill>
                <a:blip r:embed="rId5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  <a:blipFill>
                <a:blip r:embed="rId7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  <a:blipFill>
                <a:blip r:embed="rId8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123028" y="5922558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28" y="5922558"/>
                <a:ext cx="2640275" cy="393954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3EBEFB-E27A-4249-8901-4F655CAE6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619289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47604" y="2709466"/>
            <a:ext cx="60883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2020" y="3230857"/>
            <a:ext cx="5675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  <a:blipFill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  <a:blipFill>
                <a:blip r:embed="rId5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123028" y="5922558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28" y="5922558"/>
                <a:ext cx="2640275" cy="393954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113178" y="5534906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178" y="5534906"/>
                <a:ext cx="2640275" cy="393954"/>
              </a:xfrm>
              <a:prstGeom prst="rect">
                <a:avLst/>
              </a:prstGeom>
              <a:blipFill>
                <a:blip r:embed="rId7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BC73E8-E238-4051-ACE4-44F2B073D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98871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6EE8-4905-42A8-A224-8581BA5217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386717-610A-40EF-80FC-D8C6759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r>
              <a:rPr lang="ro-RO" dirty="0"/>
              <a:t> – ghid programare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92B54-E63D-4519-90EE-45DA94FFE2FE}"/>
              </a:ext>
            </a:extLst>
          </p:cNvPr>
          <p:cNvSpPr/>
          <p:nvPr/>
        </p:nvSpPr>
        <p:spPr>
          <a:xfrm>
            <a:off x="4956519" y="168460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 i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B0A760-C159-452C-89D2-7A68C1BD727F}"/>
              </a:ext>
            </a:extLst>
          </p:cNvPr>
          <p:cNvCxnSpPr>
            <a:endCxn id="5" idx="1"/>
          </p:cNvCxnSpPr>
          <p:nvPr/>
        </p:nvCxnSpPr>
        <p:spPr>
          <a:xfrm>
            <a:off x="4388393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2A67C-F4C3-427E-900C-23B3B7408DD8}"/>
              </a:ext>
            </a:extLst>
          </p:cNvPr>
          <p:cNvCxnSpPr>
            <a:stCxn id="5" idx="3"/>
          </p:cNvCxnSpPr>
          <p:nvPr/>
        </p:nvCxnSpPr>
        <p:spPr>
          <a:xfrm>
            <a:off x="6396680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85A51-56CA-488A-8389-4D8D6E81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2560322"/>
            <a:ext cx="8524875" cy="3854767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Inițializare</a:t>
            </a:r>
          </a:p>
          <a:p>
            <a:pPr marL="0" indent="0">
              <a:buNone/>
            </a:pPr>
            <a:r>
              <a:rPr lang="ro-RO" dirty="0"/>
              <a:t>for(un număr de pași) </a:t>
            </a:r>
            <a:r>
              <a:rPr lang="en-US" dirty="0"/>
              <a:t>{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	prime</a:t>
            </a:r>
            <a:r>
              <a:rPr lang="ro-RO" dirty="0" err="1"/>
              <a:t>ște</a:t>
            </a:r>
            <a:r>
              <a:rPr lang="ro-RO" dirty="0"/>
              <a:t> date de la Pas(i-1)	</a:t>
            </a:r>
          </a:p>
          <a:p>
            <a:pPr marL="0" indent="0">
              <a:buNone/>
            </a:pPr>
            <a:r>
              <a:rPr lang="ro-RO" dirty="0"/>
              <a:t>	procesează</a:t>
            </a:r>
          </a:p>
          <a:p>
            <a:pPr marL="0" indent="0">
              <a:buNone/>
            </a:pPr>
            <a:r>
              <a:rPr lang="ro-RO" dirty="0"/>
              <a:t>	trimite date la Pas(i+1)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Finalizare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4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86A19C-7C26-4E6B-8203-BF8B01E1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0E455B-54C0-4BF1-8D17-4878C028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Detalii </a:t>
            </a:r>
            <a:r>
              <a:rPr lang="ro-RO" dirty="0" err="1"/>
              <a:t>Work</a:t>
            </a:r>
            <a:r>
              <a:rPr lang="ro-RO" dirty="0"/>
              <a:t> Group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A94C8-6928-4534-AF7C-6254BC07067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Work Group</a:t>
            </a:r>
          </a:p>
          <a:p>
            <a:pPr lvl="1"/>
            <a:r>
              <a:rPr lang="en-US" dirty="0"/>
              <a:t>Con</a:t>
            </a:r>
            <a:r>
              <a:rPr lang="ro-RO" dirty="0"/>
              <a:t>ține mai mulți </a:t>
            </a:r>
            <a:r>
              <a:rPr lang="ro-RO" dirty="0" err="1">
                <a:solidFill>
                  <a:srgbClr val="7030A0"/>
                </a:solidFill>
              </a:rPr>
              <a:t>work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items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/>
              <a:t>(</a:t>
            </a:r>
            <a:r>
              <a:rPr lang="ro-RO" dirty="0" err="1"/>
              <a:t>threads</a:t>
            </a:r>
            <a:r>
              <a:rPr lang="ro-RO" dirty="0"/>
              <a:t>)</a:t>
            </a:r>
            <a:endParaRPr lang="en-US" dirty="0"/>
          </a:p>
          <a:p>
            <a:pPr lvl="1"/>
            <a:r>
              <a:rPr lang="ro-RO" dirty="0"/>
              <a:t>Toate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work items </a:t>
            </a:r>
            <a:r>
              <a:rPr lang="ro-RO" dirty="0"/>
              <a:t>dintr-un </a:t>
            </a:r>
            <a:r>
              <a:rPr lang="en-US" dirty="0">
                <a:solidFill>
                  <a:srgbClr val="00B050"/>
                </a:solidFill>
              </a:rPr>
              <a:t>work group </a:t>
            </a:r>
            <a:r>
              <a:rPr lang="ro-RO" dirty="0"/>
              <a:t>împart </a:t>
            </a:r>
            <a:r>
              <a:rPr lang="en-US" dirty="0"/>
              <a:t>Shared memory (__local)</a:t>
            </a:r>
          </a:p>
          <a:p>
            <a:pPr lvl="1"/>
            <a:r>
              <a:rPr lang="ro-RO" dirty="0"/>
              <a:t>Barieră din </a:t>
            </a:r>
            <a:r>
              <a:rPr lang="ro-RO" dirty="0" err="1"/>
              <a:t>kernel</a:t>
            </a:r>
            <a:r>
              <a:rPr lang="ro-RO" dirty="0"/>
              <a:t> există doar la nivel de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group</a:t>
            </a:r>
            <a:endParaRPr lang="ro-RO" dirty="0">
              <a:solidFill>
                <a:srgbClr val="00B050"/>
              </a:solidFill>
            </a:endParaRPr>
          </a:p>
          <a:p>
            <a:pPr lvl="2"/>
            <a:r>
              <a:rPr lang="ro-RO" b="1" dirty="0"/>
              <a:t>Toate</a:t>
            </a:r>
            <a:r>
              <a:rPr lang="ro-RO" dirty="0"/>
              <a:t> </a:t>
            </a:r>
            <a:r>
              <a:rPr lang="ro-RO" dirty="0" err="1">
                <a:solidFill>
                  <a:srgbClr val="7030A0"/>
                </a:solidFill>
              </a:rPr>
              <a:t>work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items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/>
              <a:t>din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group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/>
              <a:t>trebuie să apeleze bariera</a:t>
            </a:r>
          </a:p>
          <a:p>
            <a:pPr lvl="1"/>
            <a:r>
              <a:rPr lang="ro-RO" dirty="0"/>
              <a:t>Atomicele pot funcționa la nivel de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group</a:t>
            </a:r>
            <a:endParaRPr lang="ro-RO" dirty="0">
              <a:solidFill>
                <a:srgbClr val="00B050"/>
              </a:solidFill>
            </a:endParaRPr>
          </a:p>
          <a:p>
            <a:pPr lvl="1"/>
            <a:r>
              <a:rPr lang="ro-RO" dirty="0" err="1">
                <a:solidFill>
                  <a:srgbClr val="7030A0"/>
                </a:solidFill>
              </a:rPr>
              <a:t>Work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items</a:t>
            </a:r>
            <a:r>
              <a:rPr lang="ro-RO" dirty="0">
                <a:solidFill>
                  <a:schemeClr val="tx1"/>
                </a:solidFill>
              </a:rPr>
              <a:t> din același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group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pot rula în </a:t>
            </a:r>
            <a:r>
              <a:rPr lang="ro-RO" b="1" dirty="0" err="1">
                <a:solidFill>
                  <a:schemeClr val="tx1"/>
                </a:solidFill>
              </a:rPr>
              <a:t>lock</a:t>
            </a:r>
            <a:r>
              <a:rPr lang="ro-RO" b="1" dirty="0">
                <a:solidFill>
                  <a:schemeClr val="tx1"/>
                </a:solidFill>
              </a:rPr>
              <a:t> step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o-RO" dirty="0"/>
              <a:t>Unul</a:t>
            </a:r>
            <a:r>
              <a:rPr lang="en-US" dirty="0"/>
              <a:t> (</a:t>
            </a:r>
            <a:r>
              <a:rPr lang="ro-RO" dirty="0"/>
              <a:t>sau mai mulți – depinde de implementare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work group </a:t>
            </a:r>
            <a:r>
              <a:rPr lang="en-US" dirty="0"/>
              <a:t>pe </a:t>
            </a:r>
            <a:r>
              <a:rPr lang="en-US" b="1" dirty="0">
                <a:solidFill>
                  <a:srgbClr val="0070C0"/>
                </a:solidFill>
              </a:rPr>
              <a:t>SM</a:t>
            </a:r>
          </a:p>
          <a:p>
            <a:r>
              <a:rPr lang="en-US" b="1" dirty="0">
                <a:solidFill>
                  <a:schemeClr val="tx1"/>
                </a:solidFill>
              </a:rPr>
              <a:t>MAX </a:t>
            </a:r>
            <a:r>
              <a:rPr lang="ro-RO" dirty="0">
                <a:solidFill>
                  <a:schemeClr val="tx1"/>
                </a:solidFill>
              </a:rPr>
              <a:t>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SM</a:t>
            </a:r>
            <a:r>
              <a:rPr lang="en-US" dirty="0">
                <a:solidFill>
                  <a:schemeClr val="tx1"/>
                </a:solidFill>
              </a:rPr>
              <a:t> pe </a:t>
            </a:r>
            <a:r>
              <a:rPr lang="en-US" dirty="0">
                <a:solidFill>
                  <a:srgbClr val="00B050"/>
                </a:solidFill>
              </a:rPr>
              <a:t>work group</a:t>
            </a:r>
            <a:endParaRPr lang="ro-RO" b="1" dirty="0">
              <a:solidFill>
                <a:srgbClr val="00B050"/>
              </a:solidFill>
            </a:endParaRP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9315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6EE8-4905-42A8-A224-8581BA5217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386717-610A-40EF-80FC-D8C6759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r>
              <a:rPr lang="ro-RO" dirty="0"/>
              <a:t> – ghid programare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92B54-E63D-4519-90EE-45DA94FFE2FE}"/>
              </a:ext>
            </a:extLst>
          </p:cNvPr>
          <p:cNvSpPr/>
          <p:nvPr/>
        </p:nvSpPr>
        <p:spPr>
          <a:xfrm>
            <a:off x="5121111" y="1081088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 i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B0A760-C159-452C-89D2-7A68C1BD727F}"/>
              </a:ext>
            </a:extLst>
          </p:cNvPr>
          <p:cNvCxnSpPr>
            <a:endCxn id="5" idx="1"/>
          </p:cNvCxnSpPr>
          <p:nvPr/>
        </p:nvCxnSpPr>
        <p:spPr>
          <a:xfrm>
            <a:off x="4552985" y="1441128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2A67C-F4C3-427E-900C-23B3B7408DD8}"/>
              </a:ext>
            </a:extLst>
          </p:cNvPr>
          <p:cNvCxnSpPr>
            <a:stCxn id="5" idx="3"/>
          </p:cNvCxnSpPr>
          <p:nvPr/>
        </p:nvCxnSpPr>
        <p:spPr>
          <a:xfrm>
            <a:off x="6561272" y="1441128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85A51-56CA-488A-8389-4D8D6E81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598" y="2275994"/>
            <a:ext cx="8981017" cy="38547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o-RO" dirty="0"/>
              <a:t>Primește coeficientul potrivit pasului</a:t>
            </a:r>
          </a:p>
          <a:p>
            <a:pPr marL="0" indent="0">
              <a:buNone/>
            </a:pPr>
            <a:r>
              <a:rPr lang="ro-RO" dirty="0"/>
              <a:t>for(un număr de pași egal cu numărul de valori) </a:t>
            </a:r>
            <a:r>
              <a:rPr lang="en-US" dirty="0"/>
              <a:t>{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	prime</a:t>
            </a:r>
            <a:r>
              <a:rPr lang="ro-RO" dirty="0" err="1"/>
              <a:t>ște</a:t>
            </a:r>
            <a:r>
              <a:rPr lang="ro-RO" dirty="0"/>
              <a:t> de la Pas(i-1): polinom parțial calculat</a:t>
            </a:r>
          </a:p>
          <a:p>
            <a:pPr marL="0" indent="0">
              <a:buNone/>
            </a:pPr>
            <a:r>
              <a:rPr lang="ro-RO" dirty="0"/>
              <a:t>		valoarea originală</a:t>
            </a:r>
          </a:p>
          <a:p>
            <a:pPr marL="0" indent="0">
              <a:buNone/>
            </a:pPr>
            <a:r>
              <a:rPr lang="ro-RO" dirty="0"/>
              <a:t>		valoare originală ^ (i-1) 	</a:t>
            </a:r>
          </a:p>
          <a:p>
            <a:pPr marL="0" indent="0">
              <a:buNone/>
            </a:pPr>
            <a:r>
              <a:rPr lang="ro-RO" dirty="0"/>
              <a:t>	Calculează (valoarea originală ^ i) și adaugă la polinom 	parțial calculat produsul dintre coeficient și aceasta.</a:t>
            </a:r>
          </a:p>
          <a:p>
            <a:pPr marL="0" indent="0">
              <a:buNone/>
            </a:pPr>
            <a:r>
              <a:rPr lang="ro-RO" dirty="0"/>
              <a:t>	trimite spre Pas(i+1): noul polinom parțial calculat, 			valoarea originală și valoare originală ^ i)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445184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B2DA-E45D-411A-A0AD-F8DDE3E9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4DF05-D36E-4180-A03D-7237BF32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E7AE2-C74D-48B6-BFE1-13414CAD77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0319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6375C7-86BB-43AE-B6FB-08035033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C9D4C2-0E8E-4080-A2DA-736B037E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Barier</a:t>
            </a:r>
            <a:r>
              <a:rPr lang="ro-RO" dirty="0"/>
              <a:t>ă globală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AAA46-086C-4F84-BBB0-EAB561611B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Default</a:t>
            </a:r>
            <a:r>
              <a:rPr lang="ro-RO" dirty="0"/>
              <a:t> toate comenzile introduse într-un </a:t>
            </a:r>
            <a:r>
              <a:rPr lang="ro-RO" dirty="0" err="1"/>
              <a:t>queue</a:t>
            </a:r>
            <a:r>
              <a:rPr lang="ro-RO" dirty="0"/>
              <a:t> sunt executate în ordine și se așteaptă terminarea uneia ca să înceapă alta.</a:t>
            </a:r>
          </a:p>
          <a:p>
            <a:r>
              <a:rPr lang="ro-RO" dirty="0"/>
              <a:t>Dacă avem nevoie de barieră globală, singura metodă e să separăm codul la acea barieră și să executăm porțiunea de după barieră printr-un nou apel </a:t>
            </a:r>
            <a:r>
              <a:rPr lang="ro-RO" dirty="0" err="1"/>
              <a:t>clEnqueueNDRangeKernel</a:t>
            </a:r>
            <a:r>
              <a:rPr lang="ro-RO" dirty="0"/>
              <a:t> (fie că e același </a:t>
            </a:r>
            <a:r>
              <a:rPr lang="ro-RO" dirty="0" err="1"/>
              <a:t>kernel</a:t>
            </a:r>
            <a:r>
              <a:rPr lang="ro-RO" dirty="0"/>
              <a:t> cu alți parametri sau altul)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51101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8664</TotalTime>
  <Words>2590</Words>
  <Application>Microsoft Office PowerPoint</Application>
  <PresentationFormat>Widescreen</PresentationFormat>
  <Paragraphs>897</Paragraphs>
  <Slides>81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Cambria Math</vt:lpstr>
      <vt:lpstr>Courier New</vt:lpstr>
      <vt:lpstr>Wingdings</vt:lpstr>
      <vt:lpstr>Office Theme</vt:lpstr>
      <vt:lpstr>Arhitecturi Paralele Pipeline</vt:lpstr>
      <vt:lpstr>PowerPoint Presentation</vt:lpstr>
      <vt:lpstr>Address Space Qualifiers</vt:lpstr>
      <vt:lpstr>Synchronization</vt:lpstr>
      <vt:lpstr>Built in Functions</vt:lpstr>
      <vt:lpstr>Synchronization</vt:lpstr>
      <vt:lpstr>OpenCL Hardware vs Software</vt:lpstr>
      <vt:lpstr>Detalii Work Group</vt:lpstr>
      <vt:lpstr>Barieră globală</vt:lpstr>
      <vt:lpstr>OpenCL Hardware vs Software</vt:lpstr>
      <vt:lpstr>Execuție lock-step</vt:lpstr>
      <vt:lpstr>Execuție lock-step</vt:lpstr>
      <vt:lpstr>Execuție lock-step</vt:lpstr>
      <vt:lpstr>Execuție lock-step</vt:lpstr>
      <vt:lpstr>Execuție lock-step</vt:lpstr>
      <vt:lpstr>Execuție lock-step</vt:lpstr>
      <vt:lpstr>Execuție lock-step</vt:lpstr>
      <vt:lpstr>Execuție lock-step</vt:lpstr>
      <vt:lpstr>Execuție lock-step</vt:lpstr>
      <vt:lpstr>Execuție lock-step</vt:lpstr>
      <vt:lpstr>PowerPoint Presentation</vt:lpstr>
      <vt:lpstr>Pipeline</vt:lpstr>
      <vt:lpstr>Fără Pipeline</vt:lpstr>
      <vt:lpstr>Fără Pipeline</vt:lpstr>
      <vt:lpstr>Fără Pipeline</vt:lpstr>
      <vt:lpstr>Fără Pipeline</vt:lpstr>
      <vt:lpstr>Fără Pipeline</vt:lpstr>
      <vt:lpstr>Fără Pipeline</vt:lpstr>
      <vt:lpstr>PowerPoint Presentation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 – ghid programare</vt:lpstr>
      <vt:lpstr>PowerPoint Presentation</vt:lpstr>
      <vt:lpstr>Sortare cu pipeline</vt:lpstr>
      <vt:lpstr>Sortare cu pipeline</vt:lpstr>
      <vt:lpstr>Sortare cu pipeline</vt:lpstr>
      <vt:lpstr>Sorting with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 - complexitate</vt:lpstr>
      <vt:lpstr>Pipeline – ghid programare</vt:lpstr>
      <vt:lpstr>Sortare cu Pipeline – ghid programare</vt:lpstr>
      <vt:lpstr>PowerPoint Presentation</vt:lpstr>
      <vt:lpstr>Calcul unui polinom cu pipeline</vt:lpstr>
      <vt:lpstr>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Pipeline – ghid programare</vt:lpstr>
      <vt:lpstr>Pipeline – ghid programare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2021-12-05T22:04:55Z</dcterms:modified>
</cp:coreProperties>
</file>